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c5610b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c5610b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8c5610bd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8c5610bd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8c5610bd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8c5610bd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8c5610b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8c5610b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2436c9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2436c9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c5610bd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c5610bd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c5610bd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c5610bd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8c5610bd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8c5610bd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c5610bd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c5610bd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jpg"/><Relationship Id="rId10"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9.png"/><Relationship Id="rId11" Type="http://schemas.openxmlformats.org/officeDocument/2006/relationships/image" Target="../media/image26.png"/><Relationship Id="rId10"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13.jp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0.png"/><Relationship Id="rId10"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10" Type="http://schemas.openxmlformats.org/officeDocument/2006/relationships/image" Target="../media/image21.png"/><Relationship Id="rId9"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35.png"/><Relationship Id="rId8"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45075"/>
            <a:ext cx="8839200" cy="774300"/>
          </a:xfrm>
          <a:prstGeom prst="rect">
            <a:avLst/>
          </a:prstGeom>
          <a:noFill/>
          <a:ln>
            <a:noFill/>
          </a:ln>
        </p:spPr>
      </p:pic>
      <p:pic>
        <p:nvPicPr>
          <p:cNvPr descr="Related image" id="55" name="Google Shape;55;p13"/>
          <p:cNvPicPr preferRelativeResize="0"/>
          <p:nvPr/>
        </p:nvPicPr>
        <p:blipFill>
          <a:blip r:embed="rId4">
            <a:alphaModFix/>
          </a:blip>
          <a:stretch>
            <a:fillRect/>
          </a:stretch>
        </p:blipFill>
        <p:spPr>
          <a:xfrm>
            <a:off x="4041068" y="1088417"/>
            <a:ext cx="1012185" cy="1107652"/>
          </a:xfrm>
          <a:prstGeom prst="rect">
            <a:avLst/>
          </a:prstGeom>
          <a:noFill/>
          <a:ln>
            <a:noFill/>
          </a:ln>
        </p:spPr>
      </p:pic>
      <p:pic>
        <p:nvPicPr>
          <p:cNvPr id="56" name="Google Shape;56;p13"/>
          <p:cNvPicPr preferRelativeResize="0"/>
          <p:nvPr/>
        </p:nvPicPr>
        <p:blipFill>
          <a:blip r:embed="rId5">
            <a:alphaModFix/>
          </a:blip>
          <a:stretch>
            <a:fillRect/>
          </a:stretch>
        </p:blipFill>
        <p:spPr>
          <a:xfrm>
            <a:off x="3028884" y="1061130"/>
            <a:ext cx="1012184" cy="1107653"/>
          </a:xfrm>
          <a:prstGeom prst="rect">
            <a:avLst/>
          </a:prstGeom>
          <a:noFill/>
          <a:ln>
            <a:noFill/>
          </a:ln>
        </p:spPr>
      </p:pic>
      <p:pic>
        <p:nvPicPr>
          <p:cNvPr id="57" name="Google Shape;57;p13"/>
          <p:cNvPicPr preferRelativeResize="0"/>
          <p:nvPr/>
        </p:nvPicPr>
        <p:blipFill>
          <a:blip r:embed="rId6">
            <a:alphaModFix/>
          </a:blip>
          <a:stretch>
            <a:fillRect/>
          </a:stretch>
        </p:blipFill>
        <p:spPr>
          <a:xfrm>
            <a:off x="5103123" y="1061130"/>
            <a:ext cx="1012186" cy="1107653"/>
          </a:xfrm>
          <a:prstGeom prst="rect">
            <a:avLst/>
          </a:prstGeom>
          <a:noFill/>
          <a:ln>
            <a:noFill/>
          </a:ln>
        </p:spPr>
      </p:pic>
      <p:sp>
        <p:nvSpPr>
          <p:cNvPr id="58" name="Google Shape;58;p13"/>
          <p:cNvSpPr/>
          <p:nvPr/>
        </p:nvSpPr>
        <p:spPr>
          <a:xfrm>
            <a:off x="2967150" y="926500"/>
            <a:ext cx="3209700" cy="14043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ECF9A"/>
                </a:solidFill>
                <a:highlight>
                  <a:srgbClr val="000000"/>
                </a:highlight>
              </a:rPr>
              <a:t>Slideshow</a:t>
            </a:r>
            <a:endParaRPr sz="1800">
              <a:solidFill>
                <a:srgbClr val="EECF9A"/>
              </a:solidFill>
              <a:highlight>
                <a:srgbClr val="000000"/>
              </a:highlight>
            </a:endParaRPr>
          </a:p>
        </p:txBody>
      </p:sp>
      <p:sp>
        <p:nvSpPr>
          <p:cNvPr id="59" name="Google Shape;59;p13"/>
          <p:cNvSpPr txBox="1"/>
          <p:nvPr/>
        </p:nvSpPr>
        <p:spPr>
          <a:xfrm>
            <a:off x="6438950" y="1201613"/>
            <a:ext cx="2046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ECF9A"/>
                </a:solidFill>
              </a:rPr>
              <a:t>- Change-able</a:t>
            </a:r>
            <a:endParaRPr sz="900">
              <a:solidFill>
                <a:srgbClr val="EECF9A"/>
              </a:solidFill>
            </a:endParaRPr>
          </a:p>
          <a:p>
            <a:pPr indent="0" lvl="0" marL="0" rtl="0" algn="l">
              <a:spcBef>
                <a:spcPts val="0"/>
              </a:spcBef>
              <a:spcAft>
                <a:spcPts val="0"/>
              </a:spcAft>
              <a:buNone/>
            </a:pPr>
            <a:r>
              <a:rPr lang="en" sz="900">
                <a:solidFill>
                  <a:srgbClr val="EECF9A"/>
                </a:solidFill>
              </a:rPr>
              <a:t>- Possible to add text inside corners</a:t>
            </a:r>
            <a:endParaRPr sz="900">
              <a:solidFill>
                <a:srgbClr val="EECF9A"/>
              </a:solidFill>
            </a:endParaRPr>
          </a:p>
        </p:txBody>
      </p:sp>
      <p:pic>
        <p:nvPicPr>
          <p:cNvPr id="60" name="Google Shape;60;p13"/>
          <p:cNvPicPr preferRelativeResize="0"/>
          <p:nvPr/>
        </p:nvPicPr>
        <p:blipFill rotWithShape="1">
          <a:blip r:embed="rId7">
            <a:alphaModFix/>
          </a:blip>
          <a:srcRect b="6047" l="3340" r="3860" t="6814"/>
          <a:stretch/>
        </p:blipFill>
        <p:spPr>
          <a:xfrm>
            <a:off x="345750" y="2632525"/>
            <a:ext cx="2726576" cy="1660925"/>
          </a:xfrm>
          <a:prstGeom prst="rect">
            <a:avLst/>
          </a:prstGeom>
          <a:noFill/>
          <a:ln cap="flat" cmpd="sng" w="19050">
            <a:solidFill>
              <a:srgbClr val="EECF9A"/>
            </a:solidFill>
            <a:prstDash val="solid"/>
            <a:round/>
            <a:headEnd len="sm" w="sm" type="none"/>
            <a:tailEnd len="sm" w="sm" type="none"/>
          </a:ln>
        </p:spPr>
      </p:pic>
      <p:pic>
        <p:nvPicPr>
          <p:cNvPr id="61" name="Google Shape;61;p13"/>
          <p:cNvPicPr preferRelativeResize="0"/>
          <p:nvPr/>
        </p:nvPicPr>
        <p:blipFill rotWithShape="1">
          <a:blip r:embed="rId8">
            <a:alphaModFix/>
          </a:blip>
          <a:srcRect b="13284" l="7540" r="6378" t="18905"/>
          <a:stretch/>
        </p:blipFill>
        <p:spPr>
          <a:xfrm>
            <a:off x="3208700" y="2631650"/>
            <a:ext cx="2726576" cy="1660924"/>
          </a:xfrm>
          <a:prstGeom prst="rect">
            <a:avLst/>
          </a:prstGeom>
          <a:noFill/>
          <a:ln cap="flat" cmpd="sng" w="19050">
            <a:solidFill>
              <a:srgbClr val="EECF9A"/>
            </a:solidFill>
            <a:prstDash val="solid"/>
            <a:round/>
            <a:headEnd len="sm" w="sm" type="none"/>
            <a:tailEnd len="sm" w="sm" type="none"/>
          </a:ln>
        </p:spPr>
      </p:pic>
      <p:pic>
        <p:nvPicPr>
          <p:cNvPr id="62" name="Google Shape;62;p13"/>
          <p:cNvPicPr preferRelativeResize="0"/>
          <p:nvPr/>
        </p:nvPicPr>
        <p:blipFill rotWithShape="1">
          <a:blip r:embed="rId9">
            <a:alphaModFix/>
          </a:blip>
          <a:srcRect b="80607" l="34209" r="33044" t="4338"/>
          <a:stretch/>
        </p:blipFill>
        <p:spPr>
          <a:xfrm>
            <a:off x="3932775" y="2666829"/>
            <a:ext cx="1278425" cy="454458"/>
          </a:xfrm>
          <a:prstGeom prst="rect">
            <a:avLst/>
          </a:prstGeom>
          <a:noFill/>
          <a:ln>
            <a:noFill/>
          </a:ln>
        </p:spPr>
      </p:pic>
      <p:pic>
        <p:nvPicPr>
          <p:cNvPr id="63" name="Google Shape;63;p13"/>
          <p:cNvPicPr preferRelativeResize="0"/>
          <p:nvPr/>
        </p:nvPicPr>
        <p:blipFill rotWithShape="1">
          <a:blip r:embed="rId10">
            <a:alphaModFix/>
          </a:blip>
          <a:srcRect b="0" l="0" r="0" t="18073"/>
          <a:stretch/>
        </p:blipFill>
        <p:spPr>
          <a:xfrm>
            <a:off x="6071650" y="2632525"/>
            <a:ext cx="2726574" cy="1660925"/>
          </a:xfrm>
          <a:prstGeom prst="rect">
            <a:avLst/>
          </a:prstGeom>
          <a:noFill/>
          <a:ln cap="flat" cmpd="sng" w="19050">
            <a:solidFill>
              <a:srgbClr val="EECF9A"/>
            </a:solidFill>
            <a:prstDash val="solid"/>
            <a:round/>
            <a:headEnd len="sm" w="sm" type="none"/>
            <a:tailEnd len="sm" w="sm" type="none"/>
          </a:ln>
        </p:spPr>
      </p:pic>
      <p:pic>
        <p:nvPicPr>
          <p:cNvPr id="64" name="Google Shape;64;p13"/>
          <p:cNvPicPr preferRelativeResize="0"/>
          <p:nvPr/>
        </p:nvPicPr>
        <p:blipFill rotWithShape="1">
          <a:blip r:embed="rId10">
            <a:alphaModFix/>
          </a:blip>
          <a:srcRect b="77583" l="13421" r="13479" t="0"/>
          <a:stretch/>
        </p:blipFill>
        <p:spPr>
          <a:xfrm>
            <a:off x="6438412" y="2666825"/>
            <a:ext cx="1993026" cy="45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8" name="Shape 218"/>
        <p:cNvGrpSpPr/>
        <p:nvPr/>
      </p:nvGrpSpPr>
      <p:grpSpPr>
        <a:xfrm>
          <a:off x="0" y="0"/>
          <a:ext cx="0" cy="0"/>
          <a:chOff x="0" y="0"/>
          <a:chExt cx="0" cy="0"/>
        </a:xfrm>
      </p:grpSpPr>
      <p:pic>
        <p:nvPicPr>
          <p:cNvPr id="219" name="Google Shape;219;p22"/>
          <p:cNvPicPr preferRelativeResize="0"/>
          <p:nvPr/>
        </p:nvPicPr>
        <p:blipFill>
          <a:blip r:embed="rId3">
            <a:alphaModFix/>
          </a:blip>
          <a:stretch>
            <a:fillRect/>
          </a:stretch>
        </p:blipFill>
        <p:spPr>
          <a:xfrm>
            <a:off x="244396" y="2647950"/>
            <a:ext cx="2390850" cy="2390850"/>
          </a:xfrm>
          <a:prstGeom prst="rect">
            <a:avLst/>
          </a:prstGeom>
          <a:noFill/>
          <a:ln>
            <a:noFill/>
          </a:ln>
        </p:spPr>
      </p:pic>
      <p:sp>
        <p:nvSpPr>
          <p:cNvPr id="220" name="Google Shape;220;p22"/>
          <p:cNvSpPr txBox="1"/>
          <p:nvPr/>
        </p:nvSpPr>
        <p:spPr>
          <a:xfrm>
            <a:off x="81800" y="17180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Product Description</a:t>
            </a:r>
            <a:endParaRPr b="1" sz="1800">
              <a:solidFill>
                <a:srgbClr val="EECF9A"/>
              </a:solidFill>
            </a:endParaRPr>
          </a:p>
        </p:txBody>
      </p:sp>
      <p:pic>
        <p:nvPicPr>
          <p:cNvPr id="221" name="Google Shape;221;p22"/>
          <p:cNvPicPr preferRelativeResize="0"/>
          <p:nvPr/>
        </p:nvPicPr>
        <p:blipFill rotWithShape="1">
          <a:blip r:embed="rId4">
            <a:alphaModFix/>
          </a:blip>
          <a:srcRect b="87396" l="0" r="50915" t="0"/>
          <a:stretch/>
        </p:blipFill>
        <p:spPr>
          <a:xfrm>
            <a:off x="159546" y="743675"/>
            <a:ext cx="1379225" cy="289300"/>
          </a:xfrm>
          <a:prstGeom prst="rect">
            <a:avLst/>
          </a:prstGeom>
          <a:noFill/>
          <a:ln>
            <a:noFill/>
          </a:ln>
        </p:spPr>
      </p:pic>
      <p:pic>
        <p:nvPicPr>
          <p:cNvPr id="222" name="Google Shape;222;p22"/>
          <p:cNvPicPr preferRelativeResize="0"/>
          <p:nvPr/>
        </p:nvPicPr>
        <p:blipFill rotWithShape="1">
          <a:blip r:embed="rId4">
            <a:alphaModFix/>
          </a:blip>
          <a:srcRect b="0" l="0" r="0" t="23965"/>
          <a:stretch/>
        </p:blipFill>
        <p:spPr>
          <a:xfrm>
            <a:off x="158000" y="956775"/>
            <a:ext cx="2809950" cy="1745350"/>
          </a:xfrm>
          <a:prstGeom prst="rect">
            <a:avLst/>
          </a:prstGeom>
          <a:noFill/>
          <a:ln>
            <a:noFill/>
          </a:ln>
        </p:spPr>
      </p:pic>
      <p:pic>
        <p:nvPicPr>
          <p:cNvPr id="223" name="Google Shape;223;p22"/>
          <p:cNvPicPr preferRelativeResize="0"/>
          <p:nvPr/>
        </p:nvPicPr>
        <p:blipFill rotWithShape="1">
          <a:blip r:embed="rId5">
            <a:alphaModFix/>
          </a:blip>
          <a:srcRect b="88411" l="0" r="72201" t="0"/>
          <a:stretch/>
        </p:blipFill>
        <p:spPr>
          <a:xfrm>
            <a:off x="3488578" y="729427"/>
            <a:ext cx="750174" cy="291809"/>
          </a:xfrm>
          <a:prstGeom prst="rect">
            <a:avLst/>
          </a:prstGeom>
          <a:noFill/>
          <a:ln>
            <a:noFill/>
          </a:ln>
        </p:spPr>
      </p:pic>
      <p:pic>
        <p:nvPicPr>
          <p:cNvPr id="224" name="Google Shape;224;p22"/>
          <p:cNvPicPr preferRelativeResize="0"/>
          <p:nvPr/>
        </p:nvPicPr>
        <p:blipFill rotWithShape="1">
          <a:blip r:embed="rId5">
            <a:alphaModFix/>
          </a:blip>
          <a:srcRect b="0" l="0" r="0" t="23826"/>
          <a:stretch/>
        </p:blipFill>
        <p:spPr>
          <a:xfrm>
            <a:off x="3470750" y="955500"/>
            <a:ext cx="2809950" cy="1745350"/>
          </a:xfrm>
          <a:prstGeom prst="rect">
            <a:avLst/>
          </a:prstGeom>
          <a:noFill/>
          <a:ln>
            <a:noFill/>
          </a:ln>
        </p:spPr>
      </p:pic>
      <p:pic>
        <p:nvPicPr>
          <p:cNvPr id="225" name="Google Shape;225;p22"/>
          <p:cNvPicPr preferRelativeResize="0"/>
          <p:nvPr/>
        </p:nvPicPr>
        <p:blipFill rotWithShape="1">
          <a:blip r:embed="rId6">
            <a:alphaModFix/>
          </a:blip>
          <a:srcRect b="17100" l="8131" r="11041" t="12178"/>
          <a:stretch/>
        </p:blipFill>
        <p:spPr>
          <a:xfrm>
            <a:off x="3664663" y="2702125"/>
            <a:ext cx="2422126" cy="2119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3">
            <a:alphaModFix/>
          </a:blip>
          <a:srcRect b="6047" l="3340" r="3860" t="6814"/>
          <a:stretch/>
        </p:blipFill>
        <p:spPr>
          <a:xfrm>
            <a:off x="1099950" y="456725"/>
            <a:ext cx="6944076" cy="4230050"/>
          </a:xfrm>
          <a:prstGeom prst="rect">
            <a:avLst/>
          </a:prstGeom>
          <a:noFill/>
          <a:ln cap="flat" cmpd="sng" w="19050">
            <a:solidFill>
              <a:srgbClr val="EECF9A"/>
            </a:solidFill>
            <a:prstDash val="solid"/>
            <a:round/>
            <a:headEnd len="sm" w="sm" type="none"/>
            <a:tailEnd len="sm" w="sm" type="none"/>
          </a:ln>
        </p:spPr>
      </p:pic>
      <p:sp>
        <p:nvSpPr>
          <p:cNvPr id="70" name="Google Shape;70;p14"/>
          <p:cNvSpPr txBox="1"/>
          <p:nvPr/>
        </p:nvSpPr>
        <p:spPr>
          <a:xfrm>
            <a:off x="218425" y="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Enlarged Image</a:t>
            </a:r>
            <a:endParaRPr b="1" sz="1800">
              <a:solidFill>
                <a:srgbClr val="EECF9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4" name="Shape 74"/>
        <p:cNvGrpSpPr/>
        <p:nvPr/>
      </p:nvGrpSpPr>
      <p:grpSpPr>
        <a:xfrm>
          <a:off x="0" y="0"/>
          <a:ext cx="0" cy="0"/>
          <a:chOff x="0" y="0"/>
          <a:chExt cx="0" cy="0"/>
        </a:xfrm>
      </p:grpSpPr>
      <p:grpSp>
        <p:nvGrpSpPr>
          <p:cNvPr id="75" name="Google Shape;75;p15"/>
          <p:cNvGrpSpPr/>
          <p:nvPr/>
        </p:nvGrpSpPr>
        <p:grpSpPr>
          <a:xfrm>
            <a:off x="1099971" y="456720"/>
            <a:ext cx="6944043" cy="4230042"/>
            <a:chOff x="3208700" y="2631650"/>
            <a:chExt cx="2726576" cy="1660924"/>
          </a:xfrm>
        </p:grpSpPr>
        <p:pic>
          <p:nvPicPr>
            <p:cNvPr id="76" name="Google Shape;76;p15"/>
            <p:cNvPicPr preferRelativeResize="0"/>
            <p:nvPr/>
          </p:nvPicPr>
          <p:blipFill rotWithShape="1">
            <a:blip r:embed="rId3">
              <a:alphaModFix/>
            </a:blip>
            <a:srcRect b="13284" l="7540" r="6378" t="18905"/>
            <a:stretch/>
          </p:blipFill>
          <p:spPr>
            <a:xfrm>
              <a:off x="3208700" y="2631650"/>
              <a:ext cx="2726576" cy="1660924"/>
            </a:xfrm>
            <a:prstGeom prst="rect">
              <a:avLst/>
            </a:prstGeom>
            <a:noFill/>
            <a:ln cap="flat" cmpd="sng" w="19050">
              <a:solidFill>
                <a:srgbClr val="EECF9A"/>
              </a:solidFill>
              <a:prstDash val="solid"/>
              <a:round/>
              <a:headEnd len="sm" w="sm" type="none"/>
              <a:tailEnd len="sm" w="sm" type="none"/>
            </a:ln>
          </p:spPr>
        </p:pic>
        <p:pic>
          <p:nvPicPr>
            <p:cNvPr id="77" name="Google Shape;77;p15"/>
            <p:cNvPicPr preferRelativeResize="0"/>
            <p:nvPr/>
          </p:nvPicPr>
          <p:blipFill rotWithShape="1">
            <a:blip r:embed="rId4">
              <a:alphaModFix/>
            </a:blip>
            <a:srcRect b="80607" l="34209" r="33044" t="4338"/>
            <a:stretch/>
          </p:blipFill>
          <p:spPr>
            <a:xfrm>
              <a:off x="3932775" y="2666829"/>
              <a:ext cx="1278425" cy="454458"/>
            </a:xfrm>
            <a:prstGeom prst="rect">
              <a:avLst/>
            </a:prstGeom>
            <a:noFill/>
            <a:ln>
              <a:noFill/>
            </a:ln>
          </p:spPr>
        </p:pic>
      </p:grpSp>
      <p:sp>
        <p:nvSpPr>
          <p:cNvPr id="78" name="Google Shape;78;p15"/>
          <p:cNvSpPr txBox="1"/>
          <p:nvPr/>
        </p:nvSpPr>
        <p:spPr>
          <a:xfrm>
            <a:off x="218425" y="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Enlarged Image</a:t>
            </a:r>
            <a:endParaRPr b="1" sz="1800">
              <a:solidFill>
                <a:srgbClr val="EECF9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2" name="Shape 82"/>
        <p:cNvGrpSpPr/>
        <p:nvPr/>
      </p:nvGrpSpPr>
      <p:grpSpPr>
        <a:xfrm>
          <a:off x="0" y="0"/>
          <a:ext cx="0" cy="0"/>
          <a:chOff x="0" y="0"/>
          <a:chExt cx="0" cy="0"/>
        </a:xfrm>
      </p:grpSpPr>
      <p:grpSp>
        <p:nvGrpSpPr>
          <p:cNvPr id="83" name="Google Shape;83;p16"/>
          <p:cNvGrpSpPr/>
          <p:nvPr/>
        </p:nvGrpSpPr>
        <p:grpSpPr>
          <a:xfrm>
            <a:off x="1080895" y="445102"/>
            <a:ext cx="6982211" cy="4253296"/>
            <a:chOff x="6071650" y="2632525"/>
            <a:chExt cx="2726574" cy="1660925"/>
          </a:xfrm>
        </p:grpSpPr>
        <p:pic>
          <p:nvPicPr>
            <p:cNvPr id="84" name="Google Shape;84;p16"/>
            <p:cNvPicPr preferRelativeResize="0"/>
            <p:nvPr/>
          </p:nvPicPr>
          <p:blipFill rotWithShape="1">
            <a:blip r:embed="rId3">
              <a:alphaModFix/>
            </a:blip>
            <a:srcRect b="0" l="0" r="0" t="18073"/>
            <a:stretch/>
          </p:blipFill>
          <p:spPr>
            <a:xfrm>
              <a:off x="6071650" y="2632525"/>
              <a:ext cx="2726574" cy="1660925"/>
            </a:xfrm>
            <a:prstGeom prst="rect">
              <a:avLst/>
            </a:prstGeom>
            <a:noFill/>
            <a:ln cap="flat" cmpd="sng" w="19050">
              <a:solidFill>
                <a:srgbClr val="EECF9A"/>
              </a:solidFill>
              <a:prstDash val="solid"/>
              <a:round/>
              <a:headEnd len="sm" w="sm" type="none"/>
              <a:tailEnd len="sm" w="sm" type="none"/>
            </a:ln>
          </p:spPr>
        </p:pic>
        <p:pic>
          <p:nvPicPr>
            <p:cNvPr id="85" name="Google Shape;85;p16"/>
            <p:cNvPicPr preferRelativeResize="0"/>
            <p:nvPr/>
          </p:nvPicPr>
          <p:blipFill rotWithShape="1">
            <a:blip r:embed="rId3">
              <a:alphaModFix/>
            </a:blip>
            <a:srcRect b="77583" l="13421" r="13479" t="0"/>
            <a:stretch/>
          </p:blipFill>
          <p:spPr>
            <a:xfrm>
              <a:off x="6438412" y="2666825"/>
              <a:ext cx="1993026" cy="454450"/>
            </a:xfrm>
            <a:prstGeom prst="rect">
              <a:avLst/>
            </a:prstGeom>
            <a:noFill/>
            <a:ln>
              <a:noFill/>
            </a:ln>
          </p:spPr>
        </p:pic>
      </p:grpSp>
      <p:sp>
        <p:nvSpPr>
          <p:cNvPr id="86" name="Google Shape;86;p16"/>
          <p:cNvSpPr txBox="1"/>
          <p:nvPr/>
        </p:nvSpPr>
        <p:spPr>
          <a:xfrm>
            <a:off x="218425" y="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Enlarged Image</a:t>
            </a:r>
            <a:endParaRPr b="1" sz="1800">
              <a:solidFill>
                <a:srgbClr val="EECF9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32834" l="34372" r="35158" t="18865"/>
          <a:stretch/>
        </p:blipFill>
        <p:spPr>
          <a:xfrm>
            <a:off x="372600" y="110075"/>
            <a:ext cx="4004400" cy="1472787"/>
          </a:xfrm>
          <a:prstGeom prst="rect">
            <a:avLst/>
          </a:prstGeom>
          <a:noFill/>
          <a:ln>
            <a:noFill/>
          </a:ln>
        </p:spPr>
      </p:pic>
      <p:sp>
        <p:nvSpPr>
          <p:cNvPr id="92" name="Google Shape;92;p17"/>
          <p:cNvSpPr/>
          <p:nvPr/>
        </p:nvSpPr>
        <p:spPr>
          <a:xfrm>
            <a:off x="372611" y="90950"/>
            <a:ext cx="4004400" cy="14919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93" name="Google Shape;93;p17"/>
          <p:cNvSpPr/>
          <p:nvPr/>
        </p:nvSpPr>
        <p:spPr>
          <a:xfrm>
            <a:off x="372599" y="3331921"/>
            <a:ext cx="4004400" cy="14919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94" name="Google Shape;94;p17"/>
          <p:cNvSpPr txBox="1"/>
          <p:nvPr/>
        </p:nvSpPr>
        <p:spPr>
          <a:xfrm>
            <a:off x="4818600" y="172700"/>
            <a:ext cx="4004400" cy="13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EECF9A"/>
                </a:solidFill>
              </a:rPr>
              <a:t>Sample</a:t>
            </a:r>
            <a:endParaRPr b="1" u="sng">
              <a:solidFill>
                <a:srgbClr val="EECF9A"/>
              </a:solidFill>
            </a:endParaRPr>
          </a:p>
          <a:p>
            <a:pPr indent="0" lvl="0" marL="0" rtl="0" algn="l">
              <a:spcBef>
                <a:spcPts val="0"/>
              </a:spcBef>
              <a:spcAft>
                <a:spcPts val="0"/>
              </a:spcAft>
              <a:buNone/>
            </a:pPr>
            <a:r>
              <a:rPr lang="en">
                <a:solidFill>
                  <a:srgbClr val="EECF9A"/>
                </a:solidFill>
              </a:rPr>
              <a:t>- </a:t>
            </a:r>
            <a:r>
              <a:rPr lang="en">
                <a:solidFill>
                  <a:srgbClr val="EECF9A"/>
                </a:solidFill>
              </a:rPr>
              <a:t>Changeable</a:t>
            </a:r>
            <a:r>
              <a:rPr lang="en">
                <a:solidFill>
                  <a:srgbClr val="EECF9A"/>
                </a:solidFill>
              </a:rPr>
              <a:t> and editable</a:t>
            </a:r>
            <a:endParaRPr>
              <a:solidFill>
                <a:srgbClr val="EECF9A"/>
              </a:solidFill>
            </a:endParaRPr>
          </a:p>
          <a:p>
            <a:pPr indent="0" lvl="0" marL="0" rtl="0" algn="l">
              <a:spcBef>
                <a:spcPts val="0"/>
              </a:spcBef>
              <a:spcAft>
                <a:spcPts val="0"/>
              </a:spcAft>
              <a:buNone/>
            </a:pPr>
            <a:r>
              <a:rPr lang="en">
                <a:solidFill>
                  <a:srgbClr val="EECF9A"/>
                </a:solidFill>
              </a:rPr>
              <a:t>    - Both image and text</a:t>
            </a:r>
            <a:endParaRPr>
              <a:solidFill>
                <a:srgbClr val="EECF9A"/>
              </a:solidFill>
            </a:endParaRPr>
          </a:p>
          <a:p>
            <a:pPr indent="0" lvl="0" marL="0" rtl="0" algn="l">
              <a:spcBef>
                <a:spcPts val="0"/>
              </a:spcBef>
              <a:spcAft>
                <a:spcPts val="0"/>
              </a:spcAft>
              <a:buNone/>
            </a:pPr>
            <a:r>
              <a:rPr lang="en">
                <a:solidFill>
                  <a:srgbClr val="EECF9A"/>
                </a:solidFill>
              </a:rPr>
              <a:t>    - Number of slides</a:t>
            </a:r>
            <a:endParaRPr>
              <a:solidFill>
                <a:srgbClr val="EECF9A"/>
              </a:solidFill>
            </a:endParaRPr>
          </a:p>
          <a:p>
            <a:pPr indent="0" lvl="0" marL="0" rtl="0" algn="l">
              <a:spcBef>
                <a:spcPts val="0"/>
              </a:spcBef>
              <a:spcAft>
                <a:spcPts val="0"/>
              </a:spcAft>
              <a:buNone/>
            </a:pPr>
            <a:r>
              <a:rPr lang="en">
                <a:solidFill>
                  <a:srgbClr val="EECF9A"/>
                </a:solidFill>
              </a:rPr>
              <a:t>- Possible to add text inside corners</a:t>
            </a:r>
            <a:endParaRPr>
              <a:solidFill>
                <a:srgbClr val="EECF9A"/>
              </a:solidFill>
            </a:endParaRPr>
          </a:p>
        </p:txBody>
      </p:sp>
      <p:pic>
        <p:nvPicPr>
          <p:cNvPr id="95" name="Google Shape;95;p17"/>
          <p:cNvPicPr preferRelativeResize="0"/>
          <p:nvPr/>
        </p:nvPicPr>
        <p:blipFill>
          <a:blip r:embed="rId4">
            <a:alphaModFix/>
          </a:blip>
          <a:stretch>
            <a:fillRect/>
          </a:stretch>
        </p:blipFill>
        <p:spPr>
          <a:xfrm>
            <a:off x="3037483" y="3514785"/>
            <a:ext cx="1262830" cy="1176873"/>
          </a:xfrm>
          <a:prstGeom prst="rect">
            <a:avLst/>
          </a:prstGeom>
          <a:noFill/>
          <a:ln>
            <a:noFill/>
          </a:ln>
        </p:spPr>
      </p:pic>
      <p:pic>
        <p:nvPicPr>
          <p:cNvPr descr="Related image" id="96" name="Google Shape;96;p17"/>
          <p:cNvPicPr preferRelativeResize="0"/>
          <p:nvPr/>
        </p:nvPicPr>
        <p:blipFill rotWithShape="1">
          <a:blip r:embed="rId5">
            <a:alphaModFix/>
          </a:blip>
          <a:srcRect b="5387" l="3267" r="3361" t="4821"/>
          <a:stretch/>
        </p:blipFill>
        <p:spPr>
          <a:xfrm>
            <a:off x="380275" y="3376828"/>
            <a:ext cx="2354076" cy="1430748"/>
          </a:xfrm>
          <a:prstGeom prst="rect">
            <a:avLst/>
          </a:prstGeom>
          <a:noFill/>
          <a:ln>
            <a:noFill/>
          </a:ln>
        </p:spPr>
      </p:pic>
      <p:sp>
        <p:nvSpPr>
          <p:cNvPr id="97" name="Google Shape;97;p17"/>
          <p:cNvSpPr/>
          <p:nvPr/>
        </p:nvSpPr>
        <p:spPr>
          <a:xfrm>
            <a:off x="372600" y="3331925"/>
            <a:ext cx="2555700" cy="14919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98" name="Google Shape;98;p17"/>
          <p:cNvSpPr txBox="1"/>
          <p:nvPr/>
        </p:nvSpPr>
        <p:spPr>
          <a:xfrm>
            <a:off x="4571850" y="3804875"/>
            <a:ext cx="43278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ECF9A"/>
                </a:solidFill>
              </a:rPr>
              <a:t>- </a:t>
            </a:r>
            <a:r>
              <a:rPr lang="en" sz="1600">
                <a:solidFill>
                  <a:srgbClr val="EECF9A"/>
                </a:solidFill>
              </a:rPr>
              <a:t>Custom slideshows might have to hard-code</a:t>
            </a:r>
            <a:endParaRPr sz="1600">
              <a:solidFill>
                <a:srgbClr val="EECF9A"/>
              </a:solidFill>
            </a:endParaRPr>
          </a:p>
        </p:txBody>
      </p:sp>
      <p:grpSp>
        <p:nvGrpSpPr>
          <p:cNvPr id="99" name="Google Shape;99;p17"/>
          <p:cNvGrpSpPr/>
          <p:nvPr/>
        </p:nvGrpSpPr>
        <p:grpSpPr>
          <a:xfrm>
            <a:off x="4733563" y="1687388"/>
            <a:ext cx="4004411" cy="1491912"/>
            <a:chOff x="4733550" y="1687363"/>
            <a:chExt cx="4004411" cy="1491912"/>
          </a:xfrm>
        </p:grpSpPr>
        <p:pic>
          <p:nvPicPr>
            <p:cNvPr id="100" name="Google Shape;100;p17"/>
            <p:cNvPicPr preferRelativeResize="0"/>
            <p:nvPr/>
          </p:nvPicPr>
          <p:blipFill rotWithShape="1">
            <a:blip r:embed="rId3">
              <a:alphaModFix/>
            </a:blip>
            <a:srcRect b="32834" l="34372" r="35158" t="18865"/>
            <a:stretch/>
          </p:blipFill>
          <p:spPr>
            <a:xfrm>
              <a:off x="4733550" y="1706487"/>
              <a:ext cx="4004400" cy="1472787"/>
            </a:xfrm>
            <a:prstGeom prst="rect">
              <a:avLst/>
            </a:prstGeom>
            <a:noFill/>
            <a:ln>
              <a:noFill/>
            </a:ln>
          </p:spPr>
        </p:pic>
        <p:sp>
          <p:nvSpPr>
            <p:cNvPr id="101" name="Google Shape;101;p17"/>
            <p:cNvSpPr/>
            <p:nvPr/>
          </p:nvSpPr>
          <p:spPr>
            <a:xfrm>
              <a:off x="4733561" y="1687363"/>
              <a:ext cx="4004400" cy="14919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pic>
          <p:nvPicPr>
            <p:cNvPr id="102" name="Google Shape;102;p17"/>
            <p:cNvPicPr preferRelativeResize="0"/>
            <p:nvPr/>
          </p:nvPicPr>
          <p:blipFill rotWithShape="1">
            <a:blip r:embed="rId6">
              <a:alphaModFix/>
            </a:blip>
            <a:srcRect b="8060" l="24175" r="26536" t="13378"/>
            <a:stretch/>
          </p:blipFill>
          <p:spPr>
            <a:xfrm>
              <a:off x="4913525" y="1794625"/>
              <a:ext cx="801400" cy="1277350"/>
            </a:xfrm>
            <a:prstGeom prst="rect">
              <a:avLst/>
            </a:prstGeom>
            <a:noFill/>
            <a:ln>
              <a:noFill/>
            </a:ln>
          </p:spPr>
        </p:pic>
        <p:pic>
          <p:nvPicPr>
            <p:cNvPr id="103" name="Google Shape;103;p17"/>
            <p:cNvPicPr preferRelativeResize="0"/>
            <p:nvPr/>
          </p:nvPicPr>
          <p:blipFill>
            <a:blip r:embed="rId7">
              <a:alphaModFix/>
            </a:blip>
            <a:stretch>
              <a:fillRect/>
            </a:stretch>
          </p:blipFill>
          <p:spPr>
            <a:xfrm>
              <a:off x="5714925" y="1871175"/>
              <a:ext cx="2917075" cy="1000454"/>
            </a:xfrm>
            <a:prstGeom prst="rect">
              <a:avLst/>
            </a:prstGeom>
            <a:noFill/>
            <a:ln>
              <a:noFill/>
            </a:ln>
          </p:spPr>
        </p:pic>
      </p:grpSp>
      <p:grpSp>
        <p:nvGrpSpPr>
          <p:cNvPr id="104" name="Google Shape;104;p17"/>
          <p:cNvGrpSpPr/>
          <p:nvPr/>
        </p:nvGrpSpPr>
        <p:grpSpPr>
          <a:xfrm>
            <a:off x="372599" y="1696921"/>
            <a:ext cx="4004401" cy="1491900"/>
            <a:chOff x="372599" y="1696921"/>
            <a:chExt cx="4004401" cy="1491900"/>
          </a:xfrm>
        </p:grpSpPr>
        <p:pic>
          <p:nvPicPr>
            <p:cNvPr id="105" name="Google Shape;105;p17"/>
            <p:cNvPicPr preferRelativeResize="0"/>
            <p:nvPr/>
          </p:nvPicPr>
          <p:blipFill rotWithShape="1">
            <a:blip r:embed="rId3">
              <a:alphaModFix/>
            </a:blip>
            <a:srcRect b="32834" l="34372" r="35158" t="18865"/>
            <a:stretch/>
          </p:blipFill>
          <p:spPr>
            <a:xfrm>
              <a:off x="372600" y="1696925"/>
              <a:ext cx="4004400" cy="1472787"/>
            </a:xfrm>
            <a:prstGeom prst="rect">
              <a:avLst/>
            </a:prstGeom>
            <a:noFill/>
            <a:ln>
              <a:noFill/>
            </a:ln>
          </p:spPr>
        </p:pic>
        <p:sp>
          <p:nvSpPr>
            <p:cNvPr id="106" name="Google Shape;106;p17"/>
            <p:cNvSpPr/>
            <p:nvPr/>
          </p:nvSpPr>
          <p:spPr>
            <a:xfrm>
              <a:off x="372599" y="1696921"/>
              <a:ext cx="4004400" cy="1491900"/>
            </a:xfrm>
            <a:prstGeom prst="rect">
              <a:avLst/>
            </a:prstGeom>
            <a:noFill/>
            <a:ln cap="flat" cmpd="sng" w="19050">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pic>
          <p:nvPicPr>
            <p:cNvPr id="107" name="Google Shape;107;p17"/>
            <p:cNvPicPr preferRelativeResize="0"/>
            <p:nvPr/>
          </p:nvPicPr>
          <p:blipFill rotWithShape="1">
            <a:blip r:embed="rId8">
              <a:alphaModFix/>
            </a:blip>
            <a:srcRect b="21334" l="32830" r="34829" t="17952"/>
            <a:stretch/>
          </p:blipFill>
          <p:spPr>
            <a:xfrm>
              <a:off x="767601" y="1868951"/>
              <a:ext cx="626875" cy="1176875"/>
            </a:xfrm>
            <a:prstGeom prst="rect">
              <a:avLst/>
            </a:prstGeom>
            <a:noFill/>
            <a:ln>
              <a:noFill/>
            </a:ln>
          </p:spPr>
        </p:pic>
        <p:pic>
          <p:nvPicPr>
            <p:cNvPr id="108" name="Google Shape;108;p17"/>
            <p:cNvPicPr preferRelativeResize="0"/>
            <p:nvPr/>
          </p:nvPicPr>
          <p:blipFill>
            <a:blip r:embed="rId9">
              <a:alphaModFix/>
            </a:blip>
            <a:stretch>
              <a:fillRect/>
            </a:stretch>
          </p:blipFill>
          <p:spPr>
            <a:xfrm>
              <a:off x="1729913" y="2113608"/>
              <a:ext cx="2307650" cy="576913"/>
            </a:xfrm>
            <a:prstGeom prst="rect">
              <a:avLst/>
            </a:prstGeom>
            <a:noFill/>
            <a:ln>
              <a:noFill/>
            </a:ln>
          </p:spPr>
        </p:pic>
      </p:grpSp>
      <p:pic>
        <p:nvPicPr>
          <p:cNvPr id="109" name="Google Shape;109;p17"/>
          <p:cNvPicPr preferRelativeResize="0"/>
          <p:nvPr/>
        </p:nvPicPr>
        <p:blipFill rotWithShape="1">
          <a:blip r:embed="rId10">
            <a:alphaModFix/>
          </a:blip>
          <a:srcRect b="7830" l="23475" r="28985" t="8863"/>
          <a:stretch/>
        </p:blipFill>
        <p:spPr>
          <a:xfrm>
            <a:off x="767600" y="287645"/>
            <a:ext cx="626875" cy="1098518"/>
          </a:xfrm>
          <a:prstGeom prst="rect">
            <a:avLst/>
          </a:prstGeom>
          <a:noFill/>
          <a:ln>
            <a:noFill/>
          </a:ln>
        </p:spPr>
      </p:pic>
      <p:pic>
        <p:nvPicPr>
          <p:cNvPr id="110" name="Google Shape;110;p17"/>
          <p:cNvPicPr preferRelativeResize="0"/>
          <p:nvPr/>
        </p:nvPicPr>
        <p:blipFill>
          <a:blip r:embed="rId11">
            <a:alphaModFix/>
          </a:blip>
          <a:stretch>
            <a:fillRect/>
          </a:stretch>
        </p:blipFill>
        <p:spPr>
          <a:xfrm>
            <a:off x="1568075" y="563900"/>
            <a:ext cx="2631338" cy="54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4" name="Shape 114"/>
        <p:cNvGrpSpPr/>
        <p:nvPr/>
      </p:nvGrpSpPr>
      <p:grpSpPr>
        <a:xfrm>
          <a:off x="0" y="0"/>
          <a:ext cx="0" cy="0"/>
          <a:chOff x="0" y="0"/>
          <a:chExt cx="0" cy="0"/>
        </a:xfrm>
      </p:grpSpPr>
      <p:sp>
        <p:nvSpPr>
          <p:cNvPr id="115" name="Google Shape;115;p18"/>
          <p:cNvSpPr txBox="1"/>
          <p:nvPr/>
        </p:nvSpPr>
        <p:spPr>
          <a:xfrm>
            <a:off x="310400" y="17180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Products Sold Currently</a:t>
            </a:r>
            <a:endParaRPr b="1" sz="1800">
              <a:solidFill>
                <a:srgbClr val="EECF9A"/>
              </a:solidFill>
            </a:endParaRPr>
          </a:p>
        </p:txBody>
      </p:sp>
      <p:grpSp>
        <p:nvGrpSpPr>
          <p:cNvPr id="116" name="Google Shape;116;p18"/>
          <p:cNvGrpSpPr/>
          <p:nvPr/>
        </p:nvGrpSpPr>
        <p:grpSpPr>
          <a:xfrm>
            <a:off x="5121380" y="2886362"/>
            <a:ext cx="1466313" cy="1946550"/>
            <a:chOff x="5121380" y="2886362"/>
            <a:chExt cx="1466313" cy="1946550"/>
          </a:xfrm>
        </p:grpSpPr>
        <p:pic>
          <p:nvPicPr>
            <p:cNvPr id="117" name="Google Shape;117;p18"/>
            <p:cNvPicPr preferRelativeResize="0"/>
            <p:nvPr/>
          </p:nvPicPr>
          <p:blipFill rotWithShape="1">
            <a:blip r:embed="rId3">
              <a:alphaModFix/>
            </a:blip>
            <a:srcRect b="11509" l="2085" r="75322" t="54905"/>
            <a:stretch/>
          </p:blipFill>
          <p:spPr>
            <a:xfrm>
              <a:off x="5121380" y="2886362"/>
              <a:ext cx="1466313" cy="1946550"/>
            </a:xfrm>
            <a:prstGeom prst="rect">
              <a:avLst/>
            </a:prstGeom>
            <a:noFill/>
            <a:ln cap="flat" cmpd="sng" w="19050">
              <a:solidFill>
                <a:srgbClr val="EECF9A"/>
              </a:solidFill>
              <a:prstDash val="solid"/>
              <a:round/>
              <a:headEnd len="sm" w="sm" type="none"/>
              <a:tailEnd len="sm" w="sm" type="none"/>
            </a:ln>
          </p:spPr>
        </p:pic>
        <p:pic>
          <p:nvPicPr>
            <p:cNvPr id="118" name="Google Shape;118;p18"/>
            <p:cNvPicPr preferRelativeResize="0"/>
            <p:nvPr/>
          </p:nvPicPr>
          <p:blipFill rotWithShape="1">
            <a:blip r:embed="rId3">
              <a:alphaModFix/>
            </a:blip>
            <a:srcRect b="55018" l="29017" r="67407" t="42129"/>
            <a:stretch/>
          </p:blipFill>
          <p:spPr>
            <a:xfrm>
              <a:off x="6175294" y="4462885"/>
              <a:ext cx="277925" cy="200112"/>
            </a:xfrm>
            <a:prstGeom prst="rect">
              <a:avLst/>
            </a:prstGeom>
            <a:noFill/>
            <a:ln>
              <a:noFill/>
            </a:ln>
          </p:spPr>
        </p:pic>
      </p:grpSp>
      <p:grpSp>
        <p:nvGrpSpPr>
          <p:cNvPr id="119" name="Google Shape;119;p18"/>
          <p:cNvGrpSpPr/>
          <p:nvPr/>
        </p:nvGrpSpPr>
        <p:grpSpPr>
          <a:xfrm>
            <a:off x="1345630" y="691567"/>
            <a:ext cx="1466313" cy="1946550"/>
            <a:chOff x="3838830" y="691592"/>
            <a:chExt cx="1466313" cy="1946550"/>
          </a:xfrm>
        </p:grpSpPr>
        <p:pic>
          <p:nvPicPr>
            <p:cNvPr id="120" name="Google Shape;120;p18"/>
            <p:cNvPicPr preferRelativeResize="0"/>
            <p:nvPr/>
          </p:nvPicPr>
          <p:blipFill rotWithShape="1">
            <a:blip r:embed="rId3">
              <a:alphaModFix/>
            </a:blip>
            <a:srcRect b="60833" l="26057" r="51349" t="1621"/>
            <a:stretch/>
          </p:blipFill>
          <p:spPr>
            <a:xfrm>
              <a:off x="3838830" y="691592"/>
              <a:ext cx="1466313" cy="1946550"/>
            </a:xfrm>
            <a:prstGeom prst="rect">
              <a:avLst/>
            </a:prstGeom>
            <a:noFill/>
            <a:ln cap="flat" cmpd="sng" w="19050">
              <a:solidFill>
                <a:srgbClr val="EECF9A"/>
              </a:solidFill>
              <a:prstDash val="solid"/>
              <a:round/>
              <a:headEnd len="sm" w="sm" type="none"/>
              <a:tailEnd len="sm" w="sm" type="none"/>
            </a:ln>
          </p:spPr>
        </p:pic>
        <p:pic>
          <p:nvPicPr>
            <p:cNvPr id="121" name="Google Shape;121;p18"/>
            <p:cNvPicPr preferRelativeResize="0"/>
            <p:nvPr/>
          </p:nvPicPr>
          <p:blipFill rotWithShape="1">
            <a:blip r:embed="rId3">
              <a:alphaModFix/>
            </a:blip>
            <a:srcRect b="55018" l="29017" r="67407" t="42129"/>
            <a:stretch/>
          </p:blipFill>
          <p:spPr>
            <a:xfrm>
              <a:off x="4935294" y="2264735"/>
              <a:ext cx="277925" cy="200112"/>
            </a:xfrm>
            <a:prstGeom prst="rect">
              <a:avLst/>
            </a:prstGeom>
            <a:noFill/>
            <a:ln>
              <a:noFill/>
            </a:ln>
          </p:spPr>
        </p:pic>
      </p:grpSp>
      <p:grpSp>
        <p:nvGrpSpPr>
          <p:cNvPr id="122" name="Google Shape;122;p18"/>
          <p:cNvGrpSpPr/>
          <p:nvPr/>
        </p:nvGrpSpPr>
        <p:grpSpPr>
          <a:xfrm>
            <a:off x="3838872" y="691635"/>
            <a:ext cx="1466313" cy="1946550"/>
            <a:chOff x="2556297" y="2886360"/>
            <a:chExt cx="1466313" cy="1946550"/>
          </a:xfrm>
        </p:grpSpPr>
        <p:pic>
          <p:nvPicPr>
            <p:cNvPr id="123" name="Google Shape;123;p18"/>
            <p:cNvPicPr preferRelativeResize="0"/>
            <p:nvPr/>
          </p:nvPicPr>
          <p:blipFill rotWithShape="1">
            <a:blip r:embed="rId3">
              <a:alphaModFix/>
            </a:blip>
            <a:srcRect b="64242" l="73849" r="4272" t="5774"/>
            <a:stretch/>
          </p:blipFill>
          <p:spPr>
            <a:xfrm>
              <a:off x="2556297" y="2886360"/>
              <a:ext cx="1466313" cy="1946550"/>
            </a:xfrm>
            <a:prstGeom prst="rect">
              <a:avLst/>
            </a:prstGeom>
            <a:noFill/>
            <a:ln cap="flat" cmpd="sng" w="19050">
              <a:solidFill>
                <a:srgbClr val="EECF9A"/>
              </a:solidFill>
              <a:prstDash val="solid"/>
              <a:round/>
              <a:headEnd len="sm" w="sm" type="none"/>
              <a:tailEnd len="sm" w="sm" type="none"/>
            </a:ln>
          </p:spPr>
        </p:pic>
        <p:pic>
          <p:nvPicPr>
            <p:cNvPr id="124" name="Google Shape;124;p18"/>
            <p:cNvPicPr preferRelativeResize="0"/>
            <p:nvPr/>
          </p:nvPicPr>
          <p:blipFill rotWithShape="1">
            <a:blip r:embed="rId3">
              <a:alphaModFix/>
            </a:blip>
            <a:srcRect b="55985" l="5553" r="90299" t="38946"/>
            <a:stretch/>
          </p:blipFill>
          <p:spPr>
            <a:xfrm>
              <a:off x="3621769" y="4462875"/>
              <a:ext cx="277913" cy="306601"/>
            </a:xfrm>
            <a:prstGeom prst="rect">
              <a:avLst/>
            </a:prstGeom>
            <a:noFill/>
            <a:ln>
              <a:noFill/>
            </a:ln>
          </p:spPr>
        </p:pic>
      </p:grpSp>
      <p:grpSp>
        <p:nvGrpSpPr>
          <p:cNvPr id="125" name="Google Shape;125;p18"/>
          <p:cNvGrpSpPr/>
          <p:nvPr/>
        </p:nvGrpSpPr>
        <p:grpSpPr>
          <a:xfrm>
            <a:off x="6332085" y="682107"/>
            <a:ext cx="1466362" cy="1946531"/>
            <a:chOff x="1345610" y="691632"/>
            <a:chExt cx="1466362" cy="1946531"/>
          </a:xfrm>
        </p:grpSpPr>
        <p:grpSp>
          <p:nvGrpSpPr>
            <p:cNvPr id="126" name="Google Shape;126;p18"/>
            <p:cNvGrpSpPr/>
            <p:nvPr/>
          </p:nvGrpSpPr>
          <p:grpSpPr>
            <a:xfrm>
              <a:off x="1345610" y="691632"/>
              <a:ext cx="1466362" cy="1946531"/>
              <a:chOff x="567250" y="766550"/>
              <a:chExt cx="932800" cy="1399174"/>
            </a:xfrm>
          </p:grpSpPr>
          <p:pic>
            <p:nvPicPr>
              <p:cNvPr id="127" name="Google Shape;127;p18"/>
              <p:cNvPicPr preferRelativeResize="0"/>
              <p:nvPr/>
            </p:nvPicPr>
            <p:blipFill rotWithShape="1">
              <a:blip r:embed="rId3">
                <a:alphaModFix/>
              </a:blip>
              <a:srcRect b="64254" l="2448" r="75674" t="6829"/>
              <a:stretch/>
            </p:blipFill>
            <p:spPr>
              <a:xfrm>
                <a:off x="567250" y="766550"/>
                <a:ext cx="932800" cy="1399174"/>
              </a:xfrm>
              <a:prstGeom prst="rect">
                <a:avLst/>
              </a:prstGeom>
              <a:noFill/>
              <a:ln cap="flat" cmpd="sng" w="19050">
                <a:solidFill>
                  <a:srgbClr val="EECF9A"/>
                </a:solidFill>
                <a:prstDash val="solid"/>
                <a:round/>
                <a:headEnd len="sm" w="sm" type="none"/>
                <a:tailEnd len="sm" w="sm" type="none"/>
              </a:ln>
            </p:spPr>
          </p:pic>
          <p:pic>
            <p:nvPicPr>
              <p:cNvPr id="128" name="Google Shape;128;p18"/>
              <p:cNvPicPr preferRelativeResize="0"/>
              <p:nvPr/>
            </p:nvPicPr>
            <p:blipFill rotWithShape="1">
              <a:blip r:embed="rId3">
                <a:alphaModFix/>
              </a:blip>
              <a:srcRect b="72162" l="8542" r="82020" t="5659"/>
              <a:stretch/>
            </p:blipFill>
            <p:spPr>
              <a:xfrm>
                <a:off x="780688" y="766550"/>
                <a:ext cx="505925" cy="1073150"/>
              </a:xfrm>
              <a:prstGeom prst="rect">
                <a:avLst/>
              </a:prstGeom>
              <a:noFill/>
              <a:ln>
                <a:noFill/>
              </a:ln>
            </p:spPr>
          </p:pic>
        </p:grpSp>
        <p:pic>
          <p:nvPicPr>
            <p:cNvPr id="129" name="Google Shape;129;p18"/>
            <p:cNvPicPr preferRelativeResize="0"/>
            <p:nvPr/>
          </p:nvPicPr>
          <p:blipFill rotWithShape="1">
            <a:blip r:embed="rId3">
              <a:alphaModFix/>
            </a:blip>
            <a:srcRect b="55985" l="5553" r="90299" t="38946"/>
            <a:stretch/>
          </p:blipFill>
          <p:spPr>
            <a:xfrm>
              <a:off x="2395775" y="2265150"/>
              <a:ext cx="277913" cy="306601"/>
            </a:xfrm>
            <a:prstGeom prst="rect">
              <a:avLst/>
            </a:prstGeom>
            <a:noFill/>
            <a:ln>
              <a:noFill/>
            </a:ln>
          </p:spPr>
        </p:pic>
      </p:grpSp>
      <p:grpSp>
        <p:nvGrpSpPr>
          <p:cNvPr id="130" name="Google Shape;130;p18"/>
          <p:cNvGrpSpPr/>
          <p:nvPr/>
        </p:nvGrpSpPr>
        <p:grpSpPr>
          <a:xfrm>
            <a:off x="2556288" y="2886362"/>
            <a:ext cx="1466313" cy="1946550"/>
            <a:chOff x="6332088" y="691587"/>
            <a:chExt cx="1466313" cy="1946550"/>
          </a:xfrm>
        </p:grpSpPr>
        <p:pic>
          <p:nvPicPr>
            <p:cNvPr id="131" name="Google Shape;131;p18"/>
            <p:cNvPicPr preferRelativeResize="0"/>
            <p:nvPr/>
          </p:nvPicPr>
          <p:blipFill rotWithShape="1">
            <a:blip r:embed="rId3">
              <a:alphaModFix/>
            </a:blip>
            <a:srcRect b="60816" l="49956" r="28166" t="3063"/>
            <a:stretch/>
          </p:blipFill>
          <p:spPr>
            <a:xfrm>
              <a:off x="6332088" y="691587"/>
              <a:ext cx="1466313" cy="1946550"/>
            </a:xfrm>
            <a:prstGeom prst="rect">
              <a:avLst/>
            </a:prstGeom>
            <a:noFill/>
            <a:ln cap="flat" cmpd="sng" w="19050">
              <a:solidFill>
                <a:srgbClr val="EECF9A"/>
              </a:solidFill>
              <a:prstDash val="solid"/>
              <a:round/>
              <a:headEnd len="sm" w="sm" type="none"/>
              <a:tailEnd len="sm" w="sm" type="none"/>
            </a:ln>
          </p:spPr>
        </p:pic>
        <p:pic>
          <p:nvPicPr>
            <p:cNvPr id="132" name="Google Shape;132;p18"/>
            <p:cNvPicPr preferRelativeResize="0"/>
            <p:nvPr/>
          </p:nvPicPr>
          <p:blipFill rotWithShape="1">
            <a:blip r:embed="rId3">
              <a:alphaModFix/>
            </a:blip>
            <a:srcRect b="55018" l="29017" r="67407" t="42129"/>
            <a:stretch/>
          </p:blipFill>
          <p:spPr>
            <a:xfrm>
              <a:off x="7444157" y="2272400"/>
              <a:ext cx="277925" cy="200112"/>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6" name="Shape 136"/>
        <p:cNvGrpSpPr/>
        <p:nvPr/>
      </p:nvGrpSpPr>
      <p:grpSpPr>
        <a:xfrm>
          <a:off x="0" y="0"/>
          <a:ext cx="0" cy="0"/>
          <a:chOff x="0" y="0"/>
          <a:chExt cx="0" cy="0"/>
        </a:xfrm>
      </p:grpSpPr>
      <p:sp>
        <p:nvSpPr>
          <p:cNvPr id="137" name="Google Shape;137;p19"/>
          <p:cNvSpPr txBox="1"/>
          <p:nvPr/>
        </p:nvSpPr>
        <p:spPr>
          <a:xfrm>
            <a:off x="5600" y="17180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Product Description</a:t>
            </a:r>
            <a:endParaRPr b="1" sz="1800">
              <a:solidFill>
                <a:srgbClr val="EECF9A"/>
              </a:solidFill>
            </a:endParaRPr>
          </a:p>
        </p:txBody>
      </p:sp>
      <p:pic>
        <p:nvPicPr>
          <p:cNvPr id="138" name="Google Shape;138;p19"/>
          <p:cNvPicPr preferRelativeResize="0"/>
          <p:nvPr/>
        </p:nvPicPr>
        <p:blipFill rotWithShape="1">
          <a:blip r:embed="rId3">
            <a:alphaModFix/>
          </a:blip>
          <a:srcRect b="64693" l="0" r="86142" t="0"/>
          <a:stretch/>
        </p:blipFill>
        <p:spPr>
          <a:xfrm>
            <a:off x="3308238" y="167936"/>
            <a:ext cx="676715" cy="1873511"/>
          </a:xfrm>
          <a:prstGeom prst="rect">
            <a:avLst/>
          </a:prstGeom>
          <a:noFill/>
          <a:ln>
            <a:noFill/>
          </a:ln>
        </p:spPr>
      </p:pic>
      <p:pic>
        <p:nvPicPr>
          <p:cNvPr id="139" name="Google Shape;139;p19"/>
          <p:cNvPicPr preferRelativeResize="0"/>
          <p:nvPr/>
        </p:nvPicPr>
        <p:blipFill rotWithShape="1">
          <a:blip r:embed="rId3">
            <a:alphaModFix/>
          </a:blip>
          <a:srcRect b="64693" l="81167" r="0" t="0"/>
          <a:stretch/>
        </p:blipFill>
        <p:spPr>
          <a:xfrm>
            <a:off x="3960271" y="165378"/>
            <a:ext cx="919649" cy="1873513"/>
          </a:xfrm>
          <a:prstGeom prst="rect">
            <a:avLst/>
          </a:prstGeom>
          <a:noFill/>
          <a:ln>
            <a:noFill/>
          </a:ln>
        </p:spPr>
      </p:pic>
      <p:pic>
        <p:nvPicPr>
          <p:cNvPr id="140" name="Google Shape;140;p19"/>
          <p:cNvPicPr preferRelativeResize="0"/>
          <p:nvPr/>
        </p:nvPicPr>
        <p:blipFill rotWithShape="1">
          <a:blip r:embed="rId3">
            <a:alphaModFix/>
          </a:blip>
          <a:srcRect b="32122" l="67307" r="0" t="36507"/>
          <a:stretch/>
        </p:blipFill>
        <p:spPr>
          <a:xfrm>
            <a:off x="5516818" y="149051"/>
            <a:ext cx="1818558" cy="1516794"/>
          </a:xfrm>
          <a:prstGeom prst="rect">
            <a:avLst/>
          </a:prstGeom>
          <a:noFill/>
          <a:ln>
            <a:noFill/>
          </a:ln>
        </p:spPr>
      </p:pic>
      <p:pic>
        <p:nvPicPr>
          <p:cNvPr id="141" name="Google Shape;141;p19"/>
          <p:cNvPicPr preferRelativeResize="0"/>
          <p:nvPr/>
        </p:nvPicPr>
        <p:blipFill rotWithShape="1">
          <a:blip r:embed="rId3">
            <a:alphaModFix/>
          </a:blip>
          <a:srcRect b="32172" l="-1174" r="88666" t="36457"/>
          <a:stretch/>
        </p:blipFill>
        <p:spPr>
          <a:xfrm>
            <a:off x="4973200" y="135001"/>
            <a:ext cx="695788" cy="1516794"/>
          </a:xfrm>
          <a:prstGeom prst="rect">
            <a:avLst/>
          </a:prstGeom>
          <a:noFill/>
          <a:ln>
            <a:noFill/>
          </a:ln>
        </p:spPr>
      </p:pic>
      <p:pic>
        <p:nvPicPr>
          <p:cNvPr id="142" name="Google Shape;142;p19"/>
          <p:cNvPicPr preferRelativeResize="0"/>
          <p:nvPr/>
        </p:nvPicPr>
        <p:blipFill rotWithShape="1">
          <a:blip r:embed="rId3">
            <a:alphaModFix/>
          </a:blip>
          <a:srcRect b="0" l="0" r="87623" t="68630"/>
          <a:stretch/>
        </p:blipFill>
        <p:spPr>
          <a:xfrm>
            <a:off x="3311981" y="2174405"/>
            <a:ext cx="659824" cy="1515626"/>
          </a:xfrm>
          <a:prstGeom prst="rect">
            <a:avLst/>
          </a:prstGeom>
          <a:noFill/>
          <a:ln>
            <a:noFill/>
          </a:ln>
        </p:spPr>
      </p:pic>
      <p:pic>
        <p:nvPicPr>
          <p:cNvPr id="143" name="Google Shape;143;p19"/>
          <p:cNvPicPr preferRelativeResize="0"/>
          <p:nvPr/>
        </p:nvPicPr>
        <p:blipFill rotWithShape="1">
          <a:blip r:embed="rId3">
            <a:alphaModFix/>
          </a:blip>
          <a:srcRect b="0" l="83200" r="0" t="68630"/>
          <a:stretch/>
        </p:blipFill>
        <p:spPr>
          <a:xfrm>
            <a:off x="3977159" y="2172082"/>
            <a:ext cx="895630" cy="1515626"/>
          </a:xfrm>
          <a:prstGeom prst="rect">
            <a:avLst/>
          </a:prstGeom>
          <a:noFill/>
          <a:ln>
            <a:noFill/>
          </a:ln>
        </p:spPr>
      </p:pic>
      <p:sp>
        <p:nvSpPr>
          <p:cNvPr id="144" name="Google Shape;144;p19"/>
          <p:cNvSpPr/>
          <p:nvPr/>
        </p:nvSpPr>
        <p:spPr>
          <a:xfrm>
            <a:off x="3303303" y="128221"/>
            <a:ext cx="1571700" cy="19218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145" name="Google Shape;145;p19"/>
          <p:cNvSpPr/>
          <p:nvPr/>
        </p:nvSpPr>
        <p:spPr>
          <a:xfrm>
            <a:off x="3297220" y="2145326"/>
            <a:ext cx="1576500" cy="15450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146" name="Google Shape;146;p19"/>
          <p:cNvSpPr/>
          <p:nvPr/>
        </p:nvSpPr>
        <p:spPr>
          <a:xfrm>
            <a:off x="5029525" y="120900"/>
            <a:ext cx="2306100" cy="15450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grpSp>
        <p:nvGrpSpPr>
          <p:cNvPr id="147" name="Google Shape;147;p19"/>
          <p:cNvGrpSpPr/>
          <p:nvPr/>
        </p:nvGrpSpPr>
        <p:grpSpPr>
          <a:xfrm>
            <a:off x="81800" y="772549"/>
            <a:ext cx="3166725" cy="3013526"/>
            <a:chOff x="158000" y="772549"/>
            <a:chExt cx="3166725" cy="3013526"/>
          </a:xfrm>
        </p:grpSpPr>
        <p:pic>
          <p:nvPicPr>
            <p:cNvPr id="148" name="Google Shape;148;p19"/>
            <p:cNvPicPr preferRelativeResize="0"/>
            <p:nvPr/>
          </p:nvPicPr>
          <p:blipFill rotWithShape="1">
            <a:blip r:embed="rId4">
              <a:alphaModFix/>
            </a:blip>
            <a:srcRect b="80547" l="0" r="0" t="14748"/>
            <a:stretch/>
          </p:blipFill>
          <p:spPr>
            <a:xfrm>
              <a:off x="158000" y="1025850"/>
              <a:ext cx="3154800" cy="197300"/>
            </a:xfrm>
            <a:prstGeom prst="rect">
              <a:avLst/>
            </a:prstGeom>
            <a:noFill/>
            <a:ln>
              <a:noFill/>
            </a:ln>
          </p:spPr>
        </p:pic>
        <p:pic>
          <p:nvPicPr>
            <p:cNvPr id="149" name="Google Shape;149;p19"/>
            <p:cNvPicPr preferRelativeResize="0"/>
            <p:nvPr/>
          </p:nvPicPr>
          <p:blipFill rotWithShape="1">
            <a:blip r:embed="rId4">
              <a:alphaModFix/>
            </a:blip>
            <a:srcRect b="93791" l="0" r="44781" t="0"/>
            <a:stretch/>
          </p:blipFill>
          <p:spPr>
            <a:xfrm>
              <a:off x="158000" y="772549"/>
              <a:ext cx="1815325" cy="260425"/>
            </a:xfrm>
            <a:prstGeom prst="rect">
              <a:avLst/>
            </a:prstGeom>
            <a:noFill/>
            <a:ln>
              <a:noFill/>
            </a:ln>
          </p:spPr>
        </p:pic>
        <p:pic>
          <p:nvPicPr>
            <p:cNvPr id="150" name="Google Shape;150;p19"/>
            <p:cNvPicPr preferRelativeResize="0"/>
            <p:nvPr/>
          </p:nvPicPr>
          <p:blipFill rotWithShape="1">
            <a:blip r:embed="rId4">
              <a:alphaModFix/>
            </a:blip>
            <a:srcRect b="69652" l="0" r="43049" t="24138"/>
            <a:stretch/>
          </p:blipFill>
          <p:spPr>
            <a:xfrm>
              <a:off x="234200" y="1205475"/>
              <a:ext cx="1872325" cy="260425"/>
            </a:xfrm>
            <a:prstGeom prst="rect">
              <a:avLst/>
            </a:prstGeom>
            <a:noFill/>
            <a:ln>
              <a:noFill/>
            </a:ln>
          </p:spPr>
        </p:pic>
        <p:pic>
          <p:nvPicPr>
            <p:cNvPr id="151" name="Google Shape;151;p19"/>
            <p:cNvPicPr preferRelativeResize="0"/>
            <p:nvPr/>
          </p:nvPicPr>
          <p:blipFill rotWithShape="1">
            <a:blip r:embed="rId4">
              <a:alphaModFix/>
            </a:blip>
            <a:srcRect b="38345" l="0" r="5988" t="35624"/>
            <a:stretch/>
          </p:blipFill>
          <p:spPr>
            <a:xfrm>
              <a:off x="234200" y="1479900"/>
              <a:ext cx="3090525" cy="1091850"/>
            </a:xfrm>
            <a:prstGeom prst="rect">
              <a:avLst/>
            </a:prstGeom>
            <a:noFill/>
            <a:ln>
              <a:noFill/>
            </a:ln>
          </p:spPr>
        </p:pic>
        <p:pic>
          <p:nvPicPr>
            <p:cNvPr id="152" name="Google Shape;152;p19"/>
            <p:cNvPicPr preferRelativeResize="0"/>
            <p:nvPr/>
          </p:nvPicPr>
          <p:blipFill rotWithShape="1">
            <a:blip r:embed="rId4">
              <a:alphaModFix/>
            </a:blip>
            <a:srcRect b="20044" l="0" r="33774" t="63836"/>
            <a:stretch/>
          </p:blipFill>
          <p:spPr>
            <a:xfrm>
              <a:off x="234200" y="2546079"/>
              <a:ext cx="2177200" cy="676126"/>
            </a:xfrm>
            <a:prstGeom prst="rect">
              <a:avLst/>
            </a:prstGeom>
            <a:noFill/>
            <a:ln>
              <a:noFill/>
            </a:ln>
          </p:spPr>
        </p:pic>
        <p:pic>
          <p:nvPicPr>
            <p:cNvPr id="153" name="Google Shape;153;p19"/>
            <p:cNvPicPr preferRelativeResize="0"/>
            <p:nvPr/>
          </p:nvPicPr>
          <p:blipFill rotWithShape="1">
            <a:blip r:embed="rId4">
              <a:alphaModFix/>
            </a:blip>
            <a:srcRect b="4732" l="0" r="62116" t="84619"/>
            <a:stretch/>
          </p:blipFill>
          <p:spPr>
            <a:xfrm>
              <a:off x="234200" y="3222200"/>
              <a:ext cx="1245425" cy="446650"/>
            </a:xfrm>
            <a:prstGeom prst="rect">
              <a:avLst/>
            </a:prstGeom>
            <a:noFill/>
            <a:ln>
              <a:noFill/>
            </a:ln>
          </p:spPr>
        </p:pic>
        <p:pic>
          <p:nvPicPr>
            <p:cNvPr id="154" name="Google Shape;154;p19"/>
            <p:cNvPicPr preferRelativeResize="0"/>
            <p:nvPr/>
          </p:nvPicPr>
          <p:blipFill rotWithShape="1">
            <a:blip r:embed="rId4">
              <a:alphaModFix/>
            </a:blip>
            <a:srcRect b="0" l="0" r="0" t="96850"/>
            <a:stretch/>
          </p:blipFill>
          <p:spPr>
            <a:xfrm>
              <a:off x="158000" y="3653950"/>
              <a:ext cx="3154800" cy="132124"/>
            </a:xfrm>
            <a:prstGeom prst="rect">
              <a:avLst/>
            </a:prstGeom>
            <a:noFill/>
            <a:ln>
              <a:noFill/>
            </a:ln>
          </p:spPr>
        </p:pic>
      </p:grpSp>
      <p:pic>
        <p:nvPicPr>
          <p:cNvPr id="155" name="Google Shape;155;p19"/>
          <p:cNvPicPr preferRelativeResize="0"/>
          <p:nvPr/>
        </p:nvPicPr>
        <p:blipFill>
          <a:blip r:embed="rId5">
            <a:alphaModFix/>
          </a:blip>
          <a:stretch>
            <a:fillRect/>
          </a:stretch>
        </p:blipFill>
        <p:spPr>
          <a:xfrm>
            <a:off x="157999" y="3873325"/>
            <a:ext cx="952500" cy="952500"/>
          </a:xfrm>
          <a:prstGeom prst="rect">
            <a:avLst/>
          </a:prstGeom>
          <a:noFill/>
          <a:ln>
            <a:noFill/>
          </a:ln>
        </p:spPr>
      </p:pic>
      <p:pic>
        <p:nvPicPr>
          <p:cNvPr id="156" name="Google Shape;156;p19"/>
          <p:cNvPicPr preferRelativeResize="0"/>
          <p:nvPr/>
        </p:nvPicPr>
        <p:blipFill>
          <a:blip r:embed="rId6">
            <a:alphaModFix/>
          </a:blip>
          <a:stretch>
            <a:fillRect/>
          </a:stretch>
        </p:blipFill>
        <p:spPr>
          <a:xfrm>
            <a:off x="1221049" y="3873325"/>
            <a:ext cx="952500" cy="952500"/>
          </a:xfrm>
          <a:prstGeom prst="rect">
            <a:avLst/>
          </a:prstGeom>
          <a:noFill/>
          <a:ln>
            <a:noFill/>
          </a:ln>
        </p:spPr>
      </p:pic>
      <p:pic>
        <p:nvPicPr>
          <p:cNvPr id="157" name="Google Shape;157;p19"/>
          <p:cNvPicPr preferRelativeResize="0"/>
          <p:nvPr/>
        </p:nvPicPr>
        <p:blipFill>
          <a:blip r:embed="rId7">
            <a:alphaModFix/>
          </a:blip>
          <a:stretch>
            <a:fillRect/>
          </a:stretch>
        </p:blipFill>
        <p:spPr>
          <a:xfrm>
            <a:off x="2284099" y="3873325"/>
            <a:ext cx="952500" cy="952500"/>
          </a:xfrm>
          <a:prstGeom prst="rect">
            <a:avLst/>
          </a:prstGeom>
          <a:noFill/>
          <a:ln>
            <a:noFill/>
          </a:ln>
        </p:spPr>
      </p:pic>
      <p:sp>
        <p:nvSpPr>
          <p:cNvPr id="158" name="Google Shape;158;p19"/>
          <p:cNvSpPr txBox="1"/>
          <p:nvPr/>
        </p:nvSpPr>
        <p:spPr>
          <a:xfrm>
            <a:off x="2489150" y="4693350"/>
            <a:ext cx="5424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EECF9A"/>
                </a:solidFill>
              </a:rPr>
              <a:t>Pink</a:t>
            </a:r>
            <a:endParaRPr sz="1000">
              <a:solidFill>
                <a:srgbClr val="EECF9A"/>
              </a:solidFill>
            </a:endParaRPr>
          </a:p>
        </p:txBody>
      </p:sp>
      <p:sp>
        <p:nvSpPr>
          <p:cNvPr id="159" name="Google Shape;159;p19"/>
          <p:cNvSpPr txBox="1"/>
          <p:nvPr/>
        </p:nvSpPr>
        <p:spPr>
          <a:xfrm>
            <a:off x="1426088" y="4693350"/>
            <a:ext cx="5424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EECF9A"/>
                </a:solidFill>
              </a:rPr>
              <a:t>Blue</a:t>
            </a:r>
            <a:endParaRPr sz="1000">
              <a:solidFill>
                <a:srgbClr val="EECF9A"/>
              </a:solidFill>
            </a:endParaRPr>
          </a:p>
        </p:txBody>
      </p:sp>
      <p:sp>
        <p:nvSpPr>
          <p:cNvPr id="160" name="Google Shape;160;p19"/>
          <p:cNvSpPr txBox="1"/>
          <p:nvPr/>
        </p:nvSpPr>
        <p:spPr>
          <a:xfrm>
            <a:off x="326750" y="4693350"/>
            <a:ext cx="6150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EECF9A"/>
                </a:solidFill>
              </a:rPr>
              <a:t>Yellow</a:t>
            </a:r>
            <a:endParaRPr sz="1000">
              <a:solidFill>
                <a:srgbClr val="EECF9A"/>
              </a:solidFill>
            </a:endParaRPr>
          </a:p>
        </p:txBody>
      </p:sp>
      <p:pic>
        <p:nvPicPr>
          <p:cNvPr id="161" name="Google Shape;161;p19"/>
          <p:cNvPicPr preferRelativeResize="0"/>
          <p:nvPr/>
        </p:nvPicPr>
        <p:blipFill>
          <a:blip r:embed="rId8">
            <a:alphaModFix/>
          </a:blip>
          <a:stretch>
            <a:fillRect/>
          </a:stretch>
        </p:blipFill>
        <p:spPr>
          <a:xfrm>
            <a:off x="3261650" y="3752100"/>
            <a:ext cx="1913123" cy="1251149"/>
          </a:xfrm>
          <a:prstGeom prst="rect">
            <a:avLst/>
          </a:prstGeom>
          <a:noFill/>
          <a:ln>
            <a:noFill/>
          </a:ln>
        </p:spPr>
      </p:pic>
      <p:pic>
        <p:nvPicPr>
          <p:cNvPr id="162" name="Google Shape;162;p19"/>
          <p:cNvPicPr preferRelativeResize="0"/>
          <p:nvPr/>
        </p:nvPicPr>
        <p:blipFill>
          <a:blip r:embed="rId9">
            <a:alphaModFix/>
          </a:blip>
          <a:stretch>
            <a:fillRect/>
          </a:stretch>
        </p:blipFill>
        <p:spPr>
          <a:xfrm>
            <a:off x="7448500" y="85274"/>
            <a:ext cx="1576500" cy="1619222"/>
          </a:xfrm>
          <a:prstGeom prst="rect">
            <a:avLst/>
          </a:prstGeom>
          <a:noFill/>
          <a:ln>
            <a:noFill/>
          </a:ln>
        </p:spPr>
      </p:pic>
      <p:sp>
        <p:nvSpPr>
          <p:cNvPr id="163" name="Google Shape;163;p19"/>
          <p:cNvSpPr txBox="1"/>
          <p:nvPr/>
        </p:nvSpPr>
        <p:spPr>
          <a:xfrm>
            <a:off x="4939050" y="1751125"/>
            <a:ext cx="4158300" cy="171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EECF9A"/>
                </a:solidFill>
              </a:rPr>
              <a:t>Additional Description:</a:t>
            </a:r>
            <a:endParaRPr b="1" sz="1100">
              <a:solidFill>
                <a:srgbClr val="EECF9A"/>
              </a:solidFill>
            </a:endParaRPr>
          </a:p>
          <a:p>
            <a:pPr indent="0" lvl="0" marL="0" rtl="0" algn="l">
              <a:lnSpc>
                <a:spcPct val="100000"/>
              </a:lnSpc>
              <a:spcBef>
                <a:spcPts val="0"/>
              </a:spcBef>
              <a:spcAft>
                <a:spcPts val="0"/>
              </a:spcAft>
              <a:buNone/>
            </a:pPr>
            <a:r>
              <a:t/>
            </a:r>
            <a:endParaRPr sz="600">
              <a:solidFill>
                <a:srgbClr val="EECF9A"/>
              </a:solidFill>
            </a:endParaRPr>
          </a:p>
          <a:p>
            <a:pPr indent="0" lvl="0" marL="0" rtl="0" algn="l">
              <a:lnSpc>
                <a:spcPct val="170000"/>
              </a:lnSpc>
              <a:spcBef>
                <a:spcPts val="0"/>
              </a:spcBef>
              <a:spcAft>
                <a:spcPts val="0"/>
              </a:spcAft>
              <a:buNone/>
            </a:pPr>
            <a:r>
              <a:rPr lang="en" sz="600">
                <a:solidFill>
                  <a:srgbClr val="FFFFFF"/>
                </a:solidFill>
              </a:rPr>
              <a:t>It also supports the main functions of a smartphone including e-wallet, e-map, virtual credit clearance, video conferencing, Internet calls, translation, order management and an extensive search option over 80 million merchants worldwide. GT Wonder Boy is a lightweight companion that has a surround sound system paired with LED lights for the eyes and ears for a sensory user experience.</a:t>
            </a:r>
            <a:endParaRPr sz="600">
              <a:solidFill>
                <a:srgbClr val="FFFFFF"/>
              </a:solidFill>
            </a:endParaRPr>
          </a:p>
          <a:p>
            <a:pPr indent="0" lvl="0" marL="0" rtl="0" algn="l">
              <a:lnSpc>
                <a:spcPct val="170000"/>
              </a:lnSpc>
              <a:spcBef>
                <a:spcPts val="1800"/>
              </a:spcBef>
              <a:spcAft>
                <a:spcPts val="0"/>
              </a:spcAft>
              <a:buNone/>
            </a:pPr>
            <a:r>
              <a:rPr lang="en" sz="600">
                <a:solidFill>
                  <a:srgbClr val="FFFFFF"/>
                </a:solidFill>
              </a:rPr>
              <a:t>Adopting a mainstream smartphone configuration, equipped with a quad-core processor, 3GB of memory, 13 megapixels camera resolution and 5000 mAh batteries with a battery life of up to 48 hours. It sure is a highly durable mobile companion.</a:t>
            </a:r>
            <a:endParaRPr sz="600">
              <a:solidFill>
                <a:srgbClr val="FFFFFF"/>
              </a:solidFill>
            </a:endParaRPr>
          </a:p>
          <a:p>
            <a:pPr indent="0" lvl="0" marL="0" rtl="0" algn="l">
              <a:spcBef>
                <a:spcPts val="1800"/>
              </a:spcBef>
              <a:spcAft>
                <a:spcPts val="0"/>
              </a:spcAft>
              <a:buNone/>
            </a:pPr>
            <a:r>
              <a:t/>
            </a:r>
            <a:endParaRPr sz="600">
              <a:solidFill>
                <a:srgbClr val="EECF9A"/>
              </a:solidFill>
            </a:endParaRPr>
          </a:p>
        </p:txBody>
      </p:sp>
      <p:sp>
        <p:nvSpPr>
          <p:cNvPr id="164" name="Google Shape;164;p19"/>
          <p:cNvSpPr txBox="1"/>
          <p:nvPr/>
        </p:nvSpPr>
        <p:spPr>
          <a:xfrm>
            <a:off x="5207100" y="3524461"/>
            <a:ext cx="3860700" cy="12510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600">
                <a:solidFill>
                  <a:srgbClr val="FFFFFF"/>
                </a:solidFill>
              </a:rPr>
              <a:t>GT Wonder Boy continues to revolutionise the international market with its artificial intelligence, which was launched this year. GT Wonder Boy is an intelligent social bot that adapts to the user’s habits providing a personalised user experience.</a:t>
            </a:r>
            <a:endParaRPr sz="600">
              <a:solidFill>
                <a:srgbClr val="FFFFFF"/>
              </a:solidFill>
            </a:endParaRPr>
          </a:p>
          <a:p>
            <a:pPr indent="0" lvl="0" marL="0" rtl="0" algn="l">
              <a:lnSpc>
                <a:spcPct val="170000"/>
              </a:lnSpc>
              <a:spcBef>
                <a:spcPts val="1800"/>
              </a:spcBef>
              <a:spcAft>
                <a:spcPts val="1800"/>
              </a:spcAft>
              <a:buNone/>
            </a:pPr>
            <a:r>
              <a:rPr lang="en" sz="600">
                <a:solidFill>
                  <a:srgbClr val="FFFFFF"/>
                </a:solidFill>
              </a:rPr>
              <a:t>GT Wonder Boy is no stranger to the media after making multiple headlines on prominent foreign media such as BBC World News, The Straits Times, China Central Television, Malaysia Gazette, Bernama News Channel, Malay Mail and TV 1 News.</a:t>
            </a:r>
            <a:endParaRPr sz="600">
              <a:solidFill>
                <a:srgbClr val="EECF9A"/>
              </a:solidFill>
            </a:endParaRPr>
          </a:p>
        </p:txBody>
      </p:sp>
      <p:pic>
        <p:nvPicPr>
          <p:cNvPr id="165" name="Google Shape;165;p19"/>
          <p:cNvPicPr preferRelativeResize="0"/>
          <p:nvPr/>
        </p:nvPicPr>
        <p:blipFill>
          <a:blip r:embed="rId10">
            <a:alphaModFix/>
          </a:blip>
          <a:stretch>
            <a:fillRect/>
          </a:stretch>
        </p:blipFill>
        <p:spPr>
          <a:xfrm>
            <a:off x="2361938" y="3213307"/>
            <a:ext cx="839571" cy="51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9" name="Shape 169"/>
        <p:cNvGrpSpPr/>
        <p:nvPr/>
      </p:nvGrpSpPr>
      <p:grpSpPr>
        <a:xfrm>
          <a:off x="0" y="0"/>
          <a:ext cx="0" cy="0"/>
          <a:chOff x="0" y="0"/>
          <a:chExt cx="0" cy="0"/>
        </a:xfrm>
      </p:grpSpPr>
      <p:sp>
        <p:nvSpPr>
          <p:cNvPr id="170" name="Google Shape;170;p20"/>
          <p:cNvSpPr txBox="1"/>
          <p:nvPr/>
        </p:nvSpPr>
        <p:spPr>
          <a:xfrm>
            <a:off x="81800" y="17180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Product Description</a:t>
            </a:r>
            <a:endParaRPr b="1" sz="1800">
              <a:solidFill>
                <a:srgbClr val="EECF9A"/>
              </a:solidFill>
            </a:endParaRPr>
          </a:p>
        </p:txBody>
      </p:sp>
      <p:pic>
        <p:nvPicPr>
          <p:cNvPr id="171" name="Google Shape;171;p20"/>
          <p:cNvPicPr preferRelativeResize="0"/>
          <p:nvPr/>
        </p:nvPicPr>
        <p:blipFill rotWithShape="1">
          <a:blip r:embed="rId3">
            <a:alphaModFix/>
          </a:blip>
          <a:srcRect b="16507" l="25064" r="27065" t="14683"/>
          <a:stretch/>
        </p:blipFill>
        <p:spPr>
          <a:xfrm>
            <a:off x="310150" y="3697325"/>
            <a:ext cx="583196" cy="926125"/>
          </a:xfrm>
          <a:prstGeom prst="rect">
            <a:avLst/>
          </a:prstGeom>
          <a:noFill/>
          <a:ln>
            <a:noFill/>
          </a:ln>
        </p:spPr>
      </p:pic>
      <p:pic>
        <p:nvPicPr>
          <p:cNvPr id="172" name="Google Shape;172;p20"/>
          <p:cNvPicPr preferRelativeResize="0"/>
          <p:nvPr/>
        </p:nvPicPr>
        <p:blipFill rotWithShape="1">
          <a:blip r:embed="rId4">
            <a:alphaModFix/>
          </a:blip>
          <a:srcRect b="16507" l="20053" r="23105" t="14683"/>
          <a:stretch/>
        </p:blipFill>
        <p:spPr>
          <a:xfrm>
            <a:off x="972693" y="3697325"/>
            <a:ext cx="692526" cy="926125"/>
          </a:xfrm>
          <a:prstGeom prst="rect">
            <a:avLst/>
          </a:prstGeom>
          <a:noFill/>
          <a:ln>
            <a:noFill/>
          </a:ln>
        </p:spPr>
      </p:pic>
      <p:pic>
        <p:nvPicPr>
          <p:cNvPr id="173" name="Google Shape;173;p20"/>
          <p:cNvPicPr preferRelativeResize="0"/>
          <p:nvPr/>
        </p:nvPicPr>
        <p:blipFill rotWithShape="1">
          <a:blip r:embed="rId5">
            <a:alphaModFix/>
          </a:blip>
          <a:srcRect b="16507" l="15734" r="22196" t="14683"/>
          <a:stretch/>
        </p:blipFill>
        <p:spPr>
          <a:xfrm>
            <a:off x="1867460" y="3697325"/>
            <a:ext cx="756192" cy="926125"/>
          </a:xfrm>
          <a:prstGeom prst="rect">
            <a:avLst/>
          </a:prstGeom>
          <a:noFill/>
          <a:ln>
            <a:noFill/>
          </a:ln>
        </p:spPr>
      </p:pic>
      <p:pic>
        <p:nvPicPr>
          <p:cNvPr id="174" name="Google Shape;174;p20"/>
          <p:cNvPicPr preferRelativeResize="0"/>
          <p:nvPr/>
        </p:nvPicPr>
        <p:blipFill rotWithShape="1">
          <a:blip r:embed="rId6">
            <a:alphaModFix/>
          </a:blip>
          <a:srcRect b="17160" l="25059" r="27070" t="17765"/>
          <a:stretch/>
        </p:blipFill>
        <p:spPr>
          <a:xfrm>
            <a:off x="2825879" y="3722482"/>
            <a:ext cx="583196" cy="875819"/>
          </a:xfrm>
          <a:prstGeom prst="rect">
            <a:avLst/>
          </a:prstGeom>
          <a:noFill/>
          <a:ln>
            <a:noFill/>
          </a:ln>
        </p:spPr>
      </p:pic>
      <p:pic>
        <p:nvPicPr>
          <p:cNvPr id="175" name="Google Shape;175;p20"/>
          <p:cNvPicPr preferRelativeResize="0"/>
          <p:nvPr/>
        </p:nvPicPr>
        <p:blipFill rotWithShape="1">
          <a:blip r:embed="rId7">
            <a:alphaModFix/>
          </a:blip>
          <a:srcRect b="76428" l="0" r="0" t="15117"/>
          <a:stretch/>
        </p:blipFill>
        <p:spPr>
          <a:xfrm>
            <a:off x="228500" y="1032975"/>
            <a:ext cx="3262250" cy="288805"/>
          </a:xfrm>
          <a:prstGeom prst="rect">
            <a:avLst/>
          </a:prstGeom>
          <a:noFill/>
          <a:ln>
            <a:noFill/>
          </a:ln>
        </p:spPr>
      </p:pic>
      <p:pic>
        <p:nvPicPr>
          <p:cNvPr id="176" name="Google Shape;176;p20"/>
          <p:cNvPicPr preferRelativeResize="0"/>
          <p:nvPr/>
        </p:nvPicPr>
        <p:blipFill rotWithShape="1">
          <a:blip r:embed="rId7">
            <a:alphaModFix/>
          </a:blip>
          <a:srcRect b="-2750" l="0" r="0" t="32233"/>
          <a:stretch/>
        </p:blipFill>
        <p:spPr>
          <a:xfrm>
            <a:off x="228500" y="1288587"/>
            <a:ext cx="3262250" cy="2408738"/>
          </a:xfrm>
          <a:prstGeom prst="rect">
            <a:avLst/>
          </a:prstGeom>
          <a:noFill/>
          <a:ln>
            <a:noFill/>
          </a:ln>
        </p:spPr>
      </p:pic>
      <p:pic>
        <p:nvPicPr>
          <p:cNvPr id="177" name="Google Shape;177;p20"/>
          <p:cNvPicPr preferRelativeResize="0"/>
          <p:nvPr/>
        </p:nvPicPr>
        <p:blipFill rotWithShape="1">
          <a:blip r:embed="rId7">
            <a:alphaModFix/>
          </a:blip>
          <a:srcRect b="91545" l="0" r="59574" t="0"/>
          <a:stretch/>
        </p:blipFill>
        <p:spPr>
          <a:xfrm>
            <a:off x="259141" y="755774"/>
            <a:ext cx="1509775" cy="366650"/>
          </a:xfrm>
          <a:prstGeom prst="rect">
            <a:avLst/>
          </a:prstGeom>
          <a:noFill/>
          <a:ln>
            <a:noFill/>
          </a:ln>
        </p:spPr>
      </p:pic>
      <p:grpSp>
        <p:nvGrpSpPr>
          <p:cNvPr id="178" name="Google Shape;178;p20"/>
          <p:cNvGrpSpPr/>
          <p:nvPr/>
        </p:nvGrpSpPr>
        <p:grpSpPr>
          <a:xfrm>
            <a:off x="3540914" y="172347"/>
            <a:ext cx="2022817" cy="2442900"/>
            <a:chOff x="3801075" y="303375"/>
            <a:chExt cx="2047800" cy="2442900"/>
          </a:xfrm>
        </p:grpSpPr>
        <p:pic>
          <p:nvPicPr>
            <p:cNvPr id="179" name="Google Shape;179;p20"/>
            <p:cNvPicPr preferRelativeResize="0"/>
            <p:nvPr/>
          </p:nvPicPr>
          <p:blipFill rotWithShape="1">
            <a:blip r:embed="rId8">
              <a:alphaModFix/>
            </a:blip>
            <a:srcRect b="70759" l="0" r="85922" t="0"/>
            <a:stretch/>
          </p:blipFill>
          <p:spPr>
            <a:xfrm>
              <a:off x="3805726" y="344540"/>
              <a:ext cx="722976" cy="1219883"/>
            </a:xfrm>
            <a:prstGeom prst="rect">
              <a:avLst/>
            </a:prstGeom>
            <a:noFill/>
            <a:ln>
              <a:noFill/>
            </a:ln>
          </p:spPr>
        </p:pic>
        <p:pic>
          <p:nvPicPr>
            <p:cNvPr id="180" name="Google Shape;180;p20"/>
            <p:cNvPicPr preferRelativeResize="0"/>
            <p:nvPr/>
          </p:nvPicPr>
          <p:blipFill rotWithShape="1">
            <a:blip r:embed="rId8">
              <a:alphaModFix/>
            </a:blip>
            <a:srcRect b="70759" l="73500" r="0" t="0"/>
            <a:stretch/>
          </p:blipFill>
          <p:spPr>
            <a:xfrm>
              <a:off x="4484689" y="344540"/>
              <a:ext cx="1360899" cy="1219883"/>
            </a:xfrm>
            <a:prstGeom prst="rect">
              <a:avLst/>
            </a:prstGeom>
            <a:noFill/>
            <a:ln>
              <a:noFill/>
            </a:ln>
          </p:spPr>
        </p:pic>
        <p:pic>
          <p:nvPicPr>
            <p:cNvPr id="181" name="Google Shape;181;p20"/>
            <p:cNvPicPr preferRelativeResize="0"/>
            <p:nvPr/>
          </p:nvPicPr>
          <p:blipFill rotWithShape="1">
            <a:blip r:embed="rId8">
              <a:alphaModFix/>
            </a:blip>
            <a:srcRect b="44069" l="0" r="85922" t="31049"/>
            <a:stretch/>
          </p:blipFill>
          <p:spPr>
            <a:xfrm>
              <a:off x="3805726" y="1666334"/>
              <a:ext cx="722976" cy="1038025"/>
            </a:xfrm>
            <a:prstGeom prst="rect">
              <a:avLst/>
            </a:prstGeom>
            <a:noFill/>
            <a:ln>
              <a:noFill/>
            </a:ln>
          </p:spPr>
        </p:pic>
        <p:pic>
          <p:nvPicPr>
            <p:cNvPr id="182" name="Google Shape;182;p20"/>
            <p:cNvPicPr preferRelativeResize="0"/>
            <p:nvPr/>
          </p:nvPicPr>
          <p:blipFill rotWithShape="1">
            <a:blip r:embed="rId8">
              <a:alphaModFix/>
            </a:blip>
            <a:srcRect b="44069" l="73500" r="0" t="31049"/>
            <a:stretch/>
          </p:blipFill>
          <p:spPr>
            <a:xfrm>
              <a:off x="4484689" y="1666334"/>
              <a:ext cx="1360899" cy="1038025"/>
            </a:xfrm>
            <a:prstGeom prst="rect">
              <a:avLst/>
            </a:prstGeom>
            <a:noFill/>
            <a:ln>
              <a:noFill/>
            </a:ln>
          </p:spPr>
        </p:pic>
        <p:sp>
          <p:nvSpPr>
            <p:cNvPr id="183" name="Google Shape;183;p20"/>
            <p:cNvSpPr/>
            <p:nvPr/>
          </p:nvSpPr>
          <p:spPr>
            <a:xfrm>
              <a:off x="3801075" y="303375"/>
              <a:ext cx="2047800" cy="24429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grpSp>
      <p:grpSp>
        <p:nvGrpSpPr>
          <p:cNvPr id="184" name="Google Shape;184;p20"/>
          <p:cNvGrpSpPr/>
          <p:nvPr/>
        </p:nvGrpSpPr>
        <p:grpSpPr>
          <a:xfrm>
            <a:off x="3517881" y="2835328"/>
            <a:ext cx="2081327" cy="2137200"/>
            <a:chOff x="3801075" y="2835325"/>
            <a:chExt cx="2044526" cy="2137200"/>
          </a:xfrm>
        </p:grpSpPr>
        <p:pic>
          <p:nvPicPr>
            <p:cNvPr id="185" name="Google Shape;185;p20"/>
            <p:cNvPicPr preferRelativeResize="0"/>
            <p:nvPr/>
          </p:nvPicPr>
          <p:blipFill rotWithShape="1">
            <a:blip r:embed="rId8">
              <a:alphaModFix/>
            </a:blip>
            <a:srcRect b="0" l="0" r="82092" t="57419"/>
            <a:stretch/>
          </p:blipFill>
          <p:spPr>
            <a:xfrm>
              <a:off x="3801075" y="2920773"/>
              <a:ext cx="1113931" cy="2022259"/>
            </a:xfrm>
            <a:prstGeom prst="rect">
              <a:avLst/>
            </a:prstGeom>
            <a:noFill/>
            <a:ln>
              <a:noFill/>
            </a:ln>
          </p:spPr>
        </p:pic>
        <p:pic>
          <p:nvPicPr>
            <p:cNvPr id="186" name="Google Shape;186;p20"/>
            <p:cNvPicPr preferRelativeResize="0"/>
            <p:nvPr/>
          </p:nvPicPr>
          <p:blipFill rotWithShape="1">
            <a:blip r:embed="rId8">
              <a:alphaModFix/>
            </a:blip>
            <a:srcRect b="0" l="84109" r="0" t="57419"/>
            <a:stretch/>
          </p:blipFill>
          <p:spPr>
            <a:xfrm>
              <a:off x="4857166" y="2920773"/>
              <a:ext cx="988435" cy="2022259"/>
            </a:xfrm>
            <a:prstGeom prst="rect">
              <a:avLst/>
            </a:prstGeom>
            <a:noFill/>
            <a:ln>
              <a:noFill/>
            </a:ln>
          </p:spPr>
        </p:pic>
        <p:sp>
          <p:nvSpPr>
            <p:cNvPr id="187" name="Google Shape;187;p20"/>
            <p:cNvSpPr/>
            <p:nvPr/>
          </p:nvSpPr>
          <p:spPr>
            <a:xfrm>
              <a:off x="3820091" y="2835325"/>
              <a:ext cx="1990200" cy="21372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grpSp>
      <p:sp>
        <p:nvSpPr>
          <p:cNvPr id="188" name="Google Shape;188;p20"/>
          <p:cNvSpPr txBox="1"/>
          <p:nvPr/>
        </p:nvSpPr>
        <p:spPr>
          <a:xfrm>
            <a:off x="5549473" y="20729"/>
            <a:ext cx="3608700" cy="244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EECF9A"/>
                </a:solidFill>
                <a:latin typeface="Roboto"/>
                <a:ea typeface="Roboto"/>
                <a:cs typeface="Roboto"/>
                <a:sym typeface="Roboto"/>
              </a:rPr>
              <a:t>Your Intelligent Bell Boy &amp; Waiter</a:t>
            </a:r>
            <a:endParaRPr sz="600">
              <a:solidFill>
                <a:srgbClr val="EECF9A"/>
              </a:solidFill>
              <a:latin typeface="Roboto"/>
              <a:ea typeface="Roboto"/>
              <a:cs typeface="Roboto"/>
              <a:sym typeface="Roboto"/>
            </a:endParaRPr>
          </a:p>
          <a:p>
            <a:pPr indent="0" lvl="0" marL="0" rtl="0" algn="l">
              <a:lnSpc>
                <a:spcPct val="170000"/>
              </a:lnSpc>
              <a:spcBef>
                <a:spcPts val="400"/>
              </a:spcBef>
              <a:spcAft>
                <a:spcPts val="0"/>
              </a:spcAft>
              <a:buNone/>
            </a:pPr>
            <a:r>
              <a:rPr lang="en" sz="600">
                <a:solidFill>
                  <a:srgbClr val="FFFFFF"/>
                </a:solidFill>
              </a:rPr>
              <a:t>Often we find ourselves busy while hosting dinner parties and probably forgetting something important. What do you do if you suddenly realise you forgot to get a bottle of wine but yet you can’t leave your doorstep as guests are arriving soon? Well with seamless voice commands, GT Gobot can now instantly do quick, reliable, online purchases via it’s </a:t>
            </a:r>
            <a:r>
              <a:rPr b="1" lang="en" sz="600">
                <a:solidFill>
                  <a:srgbClr val="FFFFFF"/>
                </a:solidFill>
              </a:rPr>
              <a:t>e-wallet</a:t>
            </a:r>
            <a:r>
              <a:rPr lang="en" sz="600">
                <a:solidFill>
                  <a:srgbClr val="FFFFFF"/>
                </a:solidFill>
              </a:rPr>
              <a:t> system.</a:t>
            </a:r>
            <a:endParaRPr sz="600">
              <a:solidFill>
                <a:srgbClr val="FFFFFF"/>
              </a:solidFill>
            </a:endParaRPr>
          </a:p>
          <a:p>
            <a:pPr indent="0" lvl="0" marL="0" rtl="0" algn="l">
              <a:lnSpc>
                <a:spcPct val="170000"/>
              </a:lnSpc>
              <a:spcBef>
                <a:spcPts val="0"/>
              </a:spcBef>
              <a:spcAft>
                <a:spcPts val="0"/>
              </a:spcAft>
              <a:buNone/>
            </a:pPr>
            <a:r>
              <a:t/>
            </a:r>
            <a:endParaRPr sz="600">
              <a:solidFill>
                <a:srgbClr val="FFFFFF"/>
              </a:solidFill>
            </a:endParaRPr>
          </a:p>
          <a:p>
            <a:pPr indent="0" lvl="0" marL="0" rtl="0" algn="l">
              <a:lnSpc>
                <a:spcPct val="170000"/>
              </a:lnSpc>
              <a:spcBef>
                <a:spcPts val="0"/>
              </a:spcBef>
              <a:spcAft>
                <a:spcPts val="0"/>
              </a:spcAft>
              <a:buNone/>
            </a:pPr>
            <a:r>
              <a:rPr lang="en" sz="600">
                <a:solidFill>
                  <a:srgbClr val="FFFFFF"/>
                </a:solidFill>
              </a:rPr>
              <a:t>Designed for SMART automated movements to reach designated place with the ability to avoid obstacles along the route. It is a safe and hassle free SMART invention. GT Gobot can also be used in a restaurant setting where it can serve food and drinks to diners efficiently in the midst of a crowd.</a:t>
            </a:r>
            <a:endParaRPr sz="600">
              <a:solidFill>
                <a:srgbClr val="FFFFFF"/>
              </a:solidFill>
            </a:endParaRPr>
          </a:p>
          <a:p>
            <a:pPr indent="0" lvl="0" marL="0" rtl="0" algn="l">
              <a:lnSpc>
                <a:spcPct val="170000"/>
              </a:lnSpc>
              <a:spcBef>
                <a:spcPts val="0"/>
              </a:spcBef>
              <a:spcAft>
                <a:spcPts val="0"/>
              </a:spcAft>
              <a:buNone/>
            </a:pPr>
            <a:r>
              <a:t/>
            </a:r>
            <a:endParaRPr sz="600">
              <a:solidFill>
                <a:srgbClr val="FFFFFF"/>
              </a:solidFill>
            </a:endParaRPr>
          </a:p>
          <a:p>
            <a:pPr indent="0" lvl="0" marL="0" rtl="0" algn="l">
              <a:lnSpc>
                <a:spcPct val="170000"/>
              </a:lnSpc>
              <a:spcBef>
                <a:spcPts val="0"/>
              </a:spcBef>
              <a:spcAft>
                <a:spcPts val="1800"/>
              </a:spcAft>
              <a:buNone/>
            </a:pPr>
            <a:r>
              <a:rPr lang="en" sz="600">
                <a:solidFill>
                  <a:srgbClr val="FFFFFF"/>
                </a:solidFill>
              </a:rPr>
              <a:t>In addition to the above key features, it has other specific functionalities such as a robust outlook measuring a total of 0.6 meters in length, 0.5 meters wide and 0.9 meters high. With the ability to sustain a load of up to 50kg, traveling at a speed of 20-30 meters per minute. Equipped with laser radar and other sensors, real-time map building and positioning capabilities, along with obstacle avoidance algorithm, capable of autonomous navigation in complex environments.</a:t>
            </a:r>
            <a:endParaRPr sz="600">
              <a:solidFill>
                <a:srgbClr val="FFFFFF"/>
              </a:solidFill>
            </a:endParaRPr>
          </a:p>
        </p:txBody>
      </p:sp>
      <p:sp>
        <p:nvSpPr>
          <p:cNvPr id="189" name="Google Shape;189;p20"/>
          <p:cNvSpPr txBox="1"/>
          <p:nvPr/>
        </p:nvSpPr>
        <p:spPr>
          <a:xfrm>
            <a:off x="5563725" y="3111095"/>
            <a:ext cx="3608700" cy="197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EECF9A"/>
                </a:solidFill>
                <a:latin typeface="Roboto"/>
                <a:ea typeface="Roboto"/>
                <a:cs typeface="Roboto"/>
                <a:sym typeface="Roboto"/>
              </a:rPr>
              <a:t>Smart Voice Navigation &amp; Weight Notification</a:t>
            </a:r>
            <a:endParaRPr sz="600">
              <a:solidFill>
                <a:srgbClr val="EECF9A"/>
              </a:solidFill>
              <a:latin typeface="Roboto"/>
              <a:ea typeface="Roboto"/>
              <a:cs typeface="Roboto"/>
              <a:sym typeface="Roboto"/>
            </a:endParaRPr>
          </a:p>
          <a:p>
            <a:pPr indent="0" lvl="0" marL="0" rtl="0" algn="l">
              <a:lnSpc>
                <a:spcPct val="170000"/>
              </a:lnSpc>
              <a:spcBef>
                <a:spcPts val="400"/>
              </a:spcBef>
              <a:spcAft>
                <a:spcPts val="0"/>
              </a:spcAft>
              <a:buNone/>
            </a:pPr>
            <a:r>
              <a:rPr lang="en" sz="600">
                <a:solidFill>
                  <a:srgbClr val="FFFFFF"/>
                </a:solidFill>
              </a:rPr>
              <a:t>With voice control and electronic screen control as the main form of navigation, it supports communication between user and bot, enhancing users sensory experience. The height of the electronic display can be adjusted in accordance to the user’s preferences for capacitive sensing.</a:t>
            </a:r>
            <a:endParaRPr sz="600">
              <a:solidFill>
                <a:srgbClr val="FFFFFF"/>
              </a:solidFill>
            </a:endParaRPr>
          </a:p>
          <a:p>
            <a:pPr indent="0" lvl="0" marL="0" rtl="0" algn="l">
              <a:lnSpc>
                <a:spcPct val="170000"/>
              </a:lnSpc>
              <a:spcBef>
                <a:spcPts val="0"/>
              </a:spcBef>
              <a:spcAft>
                <a:spcPts val="0"/>
              </a:spcAft>
              <a:buNone/>
            </a:pPr>
            <a:r>
              <a:t/>
            </a:r>
            <a:endParaRPr sz="600">
              <a:solidFill>
                <a:srgbClr val="FFFFFF"/>
              </a:solidFill>
            </a:endParaRPr>
          </a:p>
          <a:p>
            <a:pPr indent="0" lvl="0" marL="0" rtl="0" algn="l">
              <a:lnSpc>
                <a:spcPct val="170000"/>
              </a:lnSpc>
              <a:spcBef>
                <a:spcPts val="0"/>
              </a:spcBef>
              <a:spcAft>
                <a:spcPts val="0"/>
              </a:spcAft>
              <a:buNone/>
            </a:pPr>
            <a:r>
              <a:rPr lang="en" sz="600">
                <a:solidFill>
                  <a:srgbClr val="FFFFFF"/>
                </a:solidFill>
              </a:rPr>
              <a:t>Also equipped with a smart weight notification, it automatically detects a change in weight should an item accidentally drop off in the midst of transportation.</a:t>
            </a:r>
            <a:endParaRPr sz="600">
              <a:solidFill>
                <a:srgbClr val="FFFFFF"/>
              </a:solidFill>
            </a:endParaRPr>
          </a:p>
          <a:p>
            <a:pPr indent="0" lvl="0" marL="0" rtl="0" algn="l">
              <a:lnSpc>
                <a:spcPct val="170000"/>
              </a:lnSpc>
              <a:spcBef>
                <a:spcPts val="0"/>
              </a:spcBef>
              <a:spcAft>
                <a:spcPts val="0"/>
              </a:spcAft>
              <a:buNone/>
            </a:pPr>
            <a:r>
              <a:t/>
            </a:r>
            <a:endParaRPr sz="600">
              <a:solidFill>
                <a:srgbClr val="FFFFFF"/>
              </a:solidFill>
            </a:endParaRPr>
          </a:p>
          <a:p>
            <a:pPr indent="0" lvl="0" marL="0" rtl="0" algn="l">
              <a:lnSpc>
                <a:spcPct val="170000"/>
              </a:lnSpc>
              <a:spcBef>
                <a:spcPts val="0"/>
              </a:spcBef>
              <a:spcAft>
                <a:spcPts val="0"/>
              </a:spcAft>
              <a:buNone/>
            </a:pPr>
            <a:r>
              <a:rPr lang="en" sz="600">
                <a:solidFill>
                  <a:srgbClr val="FFFFFF"/>
                </a:solidFill>
              </a:rPr>
              <a:t>In a globalized world, where convenience and efficiency is key to keep up with the fast pace lifestyle. GT Robot is steadily growing and trying to come up with SMART solutions to improve efficiency, promote safety and provide entertainment to improve the overall quality of people’s lives, transitioning into the intelligence era.</a:t>
            </a:r>
            <a:endParaRPr sz="600">
              <a:solidFill>
                <a:srgbClr val="EECF9A"/>
              </a:solidFill>
              <a:latin typeface="Roboto"/>
              <a:ea typeface="Roboto"/>
              <a:cs typeface="Roboto"/>
              <a:sym typeface="Roboto"/>
            </a:endParaRPr>
          </a:p>
        </p:txBody>
      </p:sp>
      <p:pic>
        <p:nvPicPr>
          <p:cNvPr id="190" name="Google Shape;190;p20"/>
          <p:cNvPicPr preferRelativeResize="0"/>
          <p:nvPr/>
        </p:nvPicPr>
        <p:blipFill>
          <a:blip r:embed="rId9">
            <a:alphaModFix/>
          </a:blip>
          <a:stretch>
            <a:fillRect/>
          </a:stretch>
        </p:blipFill>
        <p:spPr>
          <a:xfrm>
            <a:off x="7400175" y="2401677"/>
            <a:ext cx="1432417" cy="926125"/>
          </a:xfrm>
          <a:prstGeom prst="rect">
            <a:avLst/>
          </a:prstGeom>
          <a:noFill/>
          <a:ln>
            <a:noFill/>
          </a:ln>
        </p:spPr>
      </p:pic>
      <p:pic>
        <p:nvPicPr>
          <p:cNvPr id="191" name="Google Shape;191;p20"/>
          <p:cNvPicPr preferRelativeResize="0"/>
          <p:nvPr/>
        </p:nvPicPr>
        <p:blipFill rotWithShape="1">
          <a:blip r:embed="rId10">
            <a:alphaModFix/>
          </a:blip>
          <a:srcRect b="7672" l="30235" r="31090" t="0"/>
          <a:stretch/>
        </p:blipFill>
        <p:spPr>
          <a:xfrm>
            <a:off x="2881674" y="3118225"/>
            <a:ext cx="383901" cy="415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5" name="Shape 195"/>
        <p:cNvGrpSpPr/>
        <p:nvPr/>
      </p:nvGrpSpPr>
      <p:grpSpPr>
        <a:xfrm>
          <a:off x="0" y="0"/>
          <a:ext cx="0" cy="0"/>
          <a:chOff x="0" y="0"/>
          <a:chExt cx="0" cy="0"/>
        </a:xfrm>
      </p:grpSpPr>
      <p:sp>
        <p:nvSpPr>
          <p:cNvPr id="196" name="Google Shape;196;p21"/>
          <p:cNvSpPr txBox="1"/>
          <p:nvPr/>
        </p:nvSpPr>
        <p:spPr>
          <a:xfrm>
            <a:off x="81800" y="171800"/>
            <a:ext cx="3231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CF9A"/>
                </a:solidFill>
              </a:rPr>
              <a:t>Product Description</a:t>
            </a:r>
            <a:endParaRPr b="1" sz="1800">
              <a:solidFill>
                <a:srgbClr val="EECF9A"/>
              </a:solidFill>
            </a:endParaRPr>
          </a:p>
        </p:txBody>
      </p:sp>
      <p:pic>
        <p:nvPicPr>
          <p:cNvPr id="197" name="Google Shape;197;p21"/>
          <p:cNvPicPr preferRelativeResize="0"/>
          <p:nvPr/>
        </p:nvPicPr>
        <p:blipFill rotWithShape="1">
          <a:blip r:embed="rId3">
            <a:alphaModFix/>
          </a:blip>
          <a:srcRect b="8141" l="31694" r="32341" t="16539"/>
          <a:stretch/>
        </p:blipFill>
        <p:spPr>
          <a:xfrm>
            <a:off x="6518438" y="3298298"/>
            <a:ext cx="909360" cy="1789826"/>
          </a:xfrm>
          <a:prstGeom prst="rect">
            <a:avLst/>
          </a:prstGeom>
          <a:noFill/>
          <a:ln>
            <a:noFill/>
          </a:ln>
        </p:spPr>
      </p:pic>
      <p:pic>
        <p:nvPicPr>
          <p:cNvPr id="198" name="Google Shape;198;p21"/>
          <p:cNvPicPr preferRelativeResize="0"/>
          <p:nvPr/>
        </p:nvPicPr>
        <p:blipFill rotWithShape="1">
          <a:blip r:embed="rId4">
            <a:alphaModFix/>
          </a:blip>
          <a:srcRect b="9689" l="34602" r="30823" t="10432"/>
          <a:stretch/>
        </p:blipFill>
        <p:spPr>
          <a:xfrm>
            <a:off x="7399552" y="3271424"/>
            <a:ext cx="824340" cy="1789826"/>
          </a:xfrm>
          <a:prstGeom prst="rect">
            <a:avLst/>
          </a:prstGeom>
          <a:noFill/>
          <a:ln>
            <a:noFill/>
          </a:ln>
        </p:spPr>
      </p:pic>
      <p:pic>
        <p:nvPicPr>
          <p:cNvPr id="199" name="Google Shape;199;p21"/>
          <p:cNvPicPr preferRelativeResize="0"/>
          <p:nvPr/>
        </p:nvPicPr>
        <p:blipFill rotWithShape="1">
          <a:blip r:embed="rId5">
            <a:alphaModFix/>
          </a:blip>
          <a:srcRect b="9357" l="34129" r="34573" t="14936"/>
          <a:stretch/>
        </p:blipFill>
        <p:spPr>
          <a:xfrm>
            <a:off x="8297910" y="3284962"/>
            <a:ext cx="788452" cy="1792418"/>
          </a:xfrm>
          <a:prstGeom prst="rect">
            <a:avLst/>
          </a:prstGeom>
          <a:noFill/>
          <a:ln>
            <a:noFill/>
          </a:ln>
        </p:spPr>
      </p:pic>
      <p:grpSp>
        <p:nvGrpSpPr>
          <p:cNvPr id="200" name="Google Shape;200;p21"/>
          <p:cNvGrpSpPr/>
          <p:nvPr/>
        </p:nvGrpSpPr>
        <p:grpSpPr>
          <a:xfrm>
            <a:off x="3801158" y="344006"/>
            <a:ext cx="2619667" cy="1587649"/>
            <a:chOff x="3693800" y="152400"/>
            <a:chExt cx="2087550" cy="1304024"/>
          </a:xfrm>
        </p:grpSpPr>
        <p:pic>
          <p:nvPicPr>
            <p:cNvPr id="201" name="Google Shape;201;p21"/>
            <p:cNvPicPr preferRelativeResize="0"/>
            <p:nvPr/>
          </p:nvPicPr>
          <p:blipFill rotWithShape="1">
            <a:blip r:embed="rId6">
              <a:alphaModFix/>
            </a:blip>
            <a:srcRect b="73050" l="0" r="84369" t="0"/>
            <a:stretch/>
          </p:blipFill>
          <p:spPr>
            <a:xfrm>
              <a:off x="3693800" y="152400"/>
              <a:ext cx="782800" cy="1304024"/>
            </a:xfrm>
            <a:prstGeom prst="rect">
              <a:avLst/>
            </a:prstGeom>
            <a:noFill/>
            <a:ln>
              <a:noFill/>
            </a:ln>
          </p:spPr>
        </p:pic>
        <p:pic>
          <p:nvPicPr>
            <p:cNvPr id="202" name="Google Shape;202;p21"/>
            <p:cNvPicPr preferRelativeResize="0"/>
            <p:nvPr/>
          </p:nvPicPr>
          <p:blipFill rotWithShape="1">
            <a:blip r:embed="rId6">
              <a:alphaModFix/>
            </a:blip>
            <a:srcRect b="73049" l="73946" r="0" t="0"/>
            <a:stretch/>
          </p:blipFill>
          <p:spPr>
            <a:xfrm>
              <a:off x="4476600" y="152400"/>
              <a:ext cx="1304750" cy="1304024"/>
            </a:xfrm>
            <a:prstGeom prst="rect">
              <a:avLst/>
            </a:prstGeom>
            <a:noFill/>
            <a:ln>
              <a:noFill/>
            </a:ln>
          </p:spPr>
        </p:pic>
      </p:grpSp>
      <p:grpSp>
        <p:nvGrpSpPr>
          <p:cNvPr id="203" name="Google Shape;203;p21"/>
          <p:cNvGrpSpPr/>
          <p:nvPr/>
        </p:nvGrpSpPr>
        <p:grpSpPr>
          <a:xfrm>
            <a:off x="3801147" y="2081105"/>
            <a:ext cx="2619681" cy="1587615"/>
            <a:chOff x="3846200" y="1958497"/>
            <a:chExt cx="2574625" cy="1506276"/>
          </a:xfrm>
        </p:grpSpPr>
        <p:pic>
          <p:nvPicPr>
            <p:cNvPr id="204" name="Google Shape;204;p21"/>
            <p:cNvPicPr preferRelativeResize="0"/>
            <p:nvPr/>
          </p:nvPicPr>
          <p:blipFill rotWithShape="1">
            <a:blip r:embed="rId6">
              <a:alphaModFix/>
            </a:blip>
            <a:srcRect b="45961" l="0" r="84369" t="28692"/>
            <a:stretch/>
          </p:blipFill>
          <p:spPr>
            <a:xfrm>
              <a:off x="3846200" y="1958497"/>
              <a:ext cx="972755" cy="1506276"/>
            </a:xfrm>
            <a:prstGeom prst="rect">
              <a:avLst/>
            </a:prstGeom>
            <a:noFill/>
            <a:ln>
              <a:noFill/>
            </a:ln>
          </p:spPr>
        </p:pic>
        <p:pic>
          <p:nvPicPr>
            <p:cNvPr id="205" name="Google Shape;205;p21"/>
            <p:cNvPicPr preferRelativeResize="0"/>
            <p:nvPr/>
          </p:nvPicPr>
          <p:blipFill rotWithShape="1">
            <a:blip r:embed="rId6">
              <a:alphaModFix/>
            </a:blip>
            <a:srcRect b="45961" l="73945" r="314" t="28692"/>
            <a:stretch/>
          </p:blipFill>
          <p:spPr>
            <a:xfrm>
              <a:off x="4818956" y="1958497"/>
              <a:ext cx="1601869" cy="1506276"/>
            </a:xfrm>
            <a:prstGeom prst="rect">
              <a:avLst/>
            </a:prstGeom>
            <a:noFill/>
            <a:ln>
              <a:noFill/>
            </a:ln>
          </p:spPr>
        </p:pic>
      </p:grpSp>
      <p:grpSp>
        <p:nvGrpSpPr>
          <p:cNvPr id="206" name="Google Shape;206;p21"/>
          <p:cNvGrpSpPr/>
          <p:nvPr/>
        </p:nvGrpSpPr>
        <p:grpSpPr>
          <a:xfrm>
            <a:off x="6518225" y="344000"/>
            <a:ext cx="2469001" cy="2767251"/>
            <a:chOff x="6533550" y="735875"/>
            <a:chExt cx="2469001" cy="2767251"/>
          </a:xfrm>
        </p:grpSpPr>
        <p:pic>
          <p:nvPicPr>
            <p:cNvPr id="207" name="Google Shape;207;p21"/>
            <p:cNvPicPr preferRelativeResize="0"/>
            <p:nvPr/>
          </p:nvPicPr>
          <p:blipFill rotWithShape="1">
            <a:blip r:embed="rId6">
              <a:alphaModFix/>
            </a:blip>
            <a:srcRect b="0" l="0" r="84369" t="55642"/>
            <a:stretch/>
          </p:blipFill>
          <p:spPr>
            <a:xfrm>
              <a:off x="6533550" y="735875"/>
              <a:ext cx="1211575" cy="2767251"/>
            </a:xfrm>
            <a:prstGeom prst="rect">
              <a:avLst/>
            </a:prstGeom>
            <a:noFill/>
            <a:ln>
              <a:noFill/>
            </a:ln>
          </p:spPr>
        </p:pic>
        <p:pic>
          <p:nvPicPr>
            <p:cNvPr id="208" name="Google Shape;208;p21"/>
            <p:cNvPicPr preferRelativeResize="0"/>
            <p:nvPr/>
          </p:nvPicPr>
          <p:blipFill rotWithShape="1">
            <a:blip r:embed="rId6">
              <a:alphaModFix/>
            </a:blip>
            <a:srcRect b="0" l="83500" r="0" t="55642"/>
            <a:stretch/>
          </p:blipFill>
          <p:spPr>
            <a:xfrm>
              <a:off x="7723625" y="735875"/>
              <a:ext cx="1278925" cy="2767251"/>
            </a:xfrm>
            <a:prstGeom prst="rect">
              <a:avLst/>
            </a:prstGeom>
            <a:noFill/>
            <a:ln>
              <a:noFill/>
            </a:ln>
          </p:spPr>
        </p:pic>
      </p:grpSp>
      <p:sp>
        <p:nvSpPr>
          <p:cNvPr id="209" name="Google Shape;209;p21"/>
          <p:cNvSpPr/>
          <p:nvPr/>
        </p:nvSpPr>
        <p:spPr>
          <a:xfrm>
            <a:off x="3801075" y="303375"/>
            <a:ext cx="2619600" cy="34494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sp>
        <p:nvSpPr>
          <p:cNvPr id="210" name="Google Shape;210;p21"/>
          <p:cNvSpPr/>
          <p:nvPr/>
        </p:nvSpPr>
        <p:spPr>
          <a:xfrm>
            <a:off x="6518225" y="303375"/>
            <a:ext cx="2469000" cy="2808000"/>
          </a:xfrm>
          <a:prstGeom prst="rect">
            <a:avLst/>
          </a:prstGeom>
          <a:noFill/>
          <a:ln cap="flat" cmpd="sng" w="9525">
            <a:solidFill>
              <a:srgbClr val="EECF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EECF9A"/>
              </a:solidFill>
              <a:highlight>
                <a:srgbClr val="000000"/>
              </a:highlight>
            </a:endParaRPr>
          </a:p>
        </p:txBody>
      </p:sp>
      <p:grpSp>
        <p:nvGrpSpPr>
          <p:cNvPr id="211" name="Google Shape;211;p21"/>
          <p:cNvGrpSpPr/>
          <p:nvPr/>
        </p:nvGrpSpPr>
        <p:grpSpPr>
          <a:xfrm>
            <a:off x="53317" y="745336"/>
            <a:ext cx="3679650" cy="2911886"/>
            <a:chOff x="81822" y="2657861"/>
            <a:chExt cx="2081603" cy="1745840"/>
          </a:xfrm>
        </p:grpSpPr>
        <p:pic>
          <p:nvPicPr>
            <p:cNvPr id="212" name="Google Shape;212;p21"/>
            <p:cNvPicPr preferRelativeResize="0"/>
            <p:nvPr/>
          </p:nvPicPr>
          <p:blipFill rotWithShape="1">
            <a:blip r:embed="rId7">
              <a:alphaModFix/>
            </a:blip>
            <a:srcRect b="85425" l="0" r="48450" t="0"/>
            <a:stretch/>
          </p:blipFill>
          <p:spPr>
            <a:xfrm>
              <a:off x="81822" y="2657861"/>
              <a:ext cx="1104850" cy="320725"/>
            </a:xfrm>
            <a:prstGeom prst="rect">
              <a:avLst/>
            </a:prstGeom>
            <a:noFill/>
            <a:ln>
              <a:noFill/>
            </a:ln>
          </p:spPr>
        </p:pic>
        <p:pic>
          <p:nvPicPr>
            <p:cNvPr id="213" name="Google Shape;213;p21"/>
            <p:cNvPicPr preferRelativeResize="0"/>
            <p:nvPr/>
          </p:nvPicPr>
          <p:blipFill rotWithShape="1">
            <a:blip r:embed="rId7">
              <a:alphaModFix/>
            </a:blip>
            <a:srcRect b="73873" l="0" r="2874" t="20553"/>
            <a:stretch/>
          </p:blipFill>
          <p:spPr>
            <a:xfrm>
              <a:off x="81825" y="2894525"/>
              <a:ext cx="2081600" cy="122650"/>
            </a:xfrm>
            <a:prstGeom prst="rect">
              <a:avLst/>
            </a:prstGeom>
            <a:noFill/>
            <a:ln>
              <a:noFill/>
            </a:ln>
          </p:spPr>
        </p:pic>
        <p:pic>
          <p:nvPicPr>
            <p:cNvPr id="214" name="Google Shape;214;p21"/>
            <p:cNvPicPr preferRelativeResize="0"/>
            <p:nvPr/>
          </p:nvPicPr>
          <p:blipFill rotWithShape="1">
            <a:blip r:embed="rId7">
              <a:alphaModFix/>
            </a:blip>
            <a:srcRect b="0" l="0" r="4525" t="36991"/>
            <a:stretch/>
          </p:blipFill>
          <p:spPr>
            <a:xfrm>
              <a:off x="99475" y="3017175"/>
              <a:ext cx="2046300" cy="13865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